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70" r:id="rId6"/>
    <p:sldId id="269" r:id="rId7"/>
    <p:sldId id="268" r:id="rId8"/>
    <p:sldId id="267" r:id="rId9"/>
    <p:sldId id="266" r:id="rId10"/>
    <p:sldId id="265" r:id="rId11"/>
    <p:sldId id="264" r:id="rId12"/>
    <p:sldId id="263" r:id="rId13"/>
    <p:sldId id="262" r:id="rId14"/>
    <p:sldId id="277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71" r:id="rId23"/>
    <p:sldId id="258" r:id="rId24"/>
    <p:sldId id="285" r:id="rId25"/>
    <p:sldId id="284" r:id="rId26"/>
    <p:sldId id="280" r:id="rId27"/>
    <p:sldId id="286" r:id="rId28"/>
    <p:sldId id="287" r:id="rId29"/>
    <p:sldId id="288" r:id="rId30"/>
    <p:sldId id="281" r:id="rId31"/>
    <p:sldId id="282" r:id="rId32"/>
    <p:sldId id="283" r:id="rId33"/>
    <p:sldId id="289" r:id="rId34"/>
    <p:sldId id="290" r:id="rId35"/>
    <p:sldId id="291" r:id="rId36"/>
    <p:sldId id="292" r:id="rId37"/>
    <p:sldId id="293" r:id="rId38"/>
    <p:sldId id="297" r:id="rId39"/>
    <p:sldId id="294" r:id="rId40"/>
    <p:sldId id="296" r:id="rId41"/>
    <p:sldId id="295" r:id="rId42"/>
    <p:sldId id="298" r:id="rId43"/>
    <p:sldId id="259" r:id="rId44"/>
    <p:sldId id="308" r:id="rId45"/>
    <p:sldId id="306" r:id="rId46"/>
    <p:sldId id="309" r:id="rId47"/>
    <p:sldId id="307" r:id="rId48"/>
    <p:sldId id="310" r:id="rId49"/>
    <p:sldId id="305" r:id="rId50"/>
    <p:sldId id="299" r:id="rId51"/>
    <p:sldId id="301" r:id="rId52"/>
    <p:sldId id="300" r:id="rId53"/>
    <p:sldId id="303" r:id="rId54"/>
    <p:sldId id="302" r:id="rId55"/>
    <p:sldId id="304" r:id="rId56"/>
    <p:sldId id="311" r:id="rId57"/>
    <p:sldId id="312" r:id="rId58"/>
    <p:sldId id="313" r:id="rId59"/>
    <p:sldId id="314" r:id="rId60"/>
    <p:sldId id="315" r:id="rId61"/>
    <p:sldId id="316" r:id="rId6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BEB608-0311-4974-AD92-30D4081A05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7191B9-E98C-404D-AF07-1B804BE4EF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6BCA31-A21F-43E0-989A-50617CC1D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CEEE96-86DD-43C9-AAA9-DBAD5813F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E27F92-01B4-4818-B9ED-5CA01DE9D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825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8289D6-B51D-40A8-B2D6-4F3768601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5A8E39F-AAD0-404C-AE84-C1B659E4C6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26A0FB-BC30-4D65-B998-8C4A9AD0F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F28ED9-2BC7-4794-B754-C81BD3C6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BAA747-FE9C-40C6-97DC-B4346A429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278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B1F8384-51BD-4994-BAF9-5DE2ABC909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02C6FD6-424E-4BF3-B66B-CF12DCF456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F60D1F-4453-481A-AD1A-3D02E6A08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ED9925-07A5-4CA5-9382-AF3EB854D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161561-C832-4CB4-AF0A-B289188FB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983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E98363-F421-4B2D-9278-CE274DA64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B37CC4-FAC3-44A7-B289-E03043691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F2F1A7-B533-4782-A97C-8C5FB9958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251FF4-8D96-4F45-A3F2-13DE9484C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104AE5-4017-4185-922D-5D2BF203C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760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20BCCA-2AC9-4BD6-B0BB-06158A3CF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605C91-04F5-41D9-94C6-8DCDE74A8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28F116-62CE-46C6-8677-E70112F1B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77551F-6465-426D-A720-B70839F3B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6ED54E-BEE5-4288-85FF-56A0B7C55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57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3D42D-B3AD-4110-9BD3-7F2B0045C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BF8202-C0CA-4AFA-B13A-CB78C08824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A9032B-F35B-430E-8DFD-FCBB0B9F7C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9979B7-65E4-46A6-B836-854AA923C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9DC912-C606-40B2-BCCD-5A31B64CB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675E0C-08B7-4743-8C93-9290B5889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43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0D2E1E-834F-4FD5-B3E1-92AAA70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864AFD-05C3-4D66-8FAD-0C13B1A00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90C54B-2D80-40FD-A0FB-18BB2CD669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F527381-8AC7-4210-A43B-AE07C6579E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382D122-8FB0-4315-8C13-FBE283D5FB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40D34D2-06CA-4614-A260-78EAF5492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1639F06-5793-459D-9FFA-AD1680A3C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F835DC7-E25B-4ADE-97F1-1949B0A01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433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48D6B0-AFEC-46FD-8687-0929FAA07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AE6114E-3EDC-44A8-83AA-626A3D43D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65CDC03-DCC2-4CF3-BF7C-FF15E25D3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242D02D-46EA-4C10-AC36-9D9B4947A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02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86053A8-C413-42B8-B746-C7F20A78E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8E5015A-E754-416B-B5CC-655B58A4F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029513B-EF67-4F62-9F56-BA8F90A97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28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D518FC-6ED2-4D8D-AC7B-FD88570E1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677686-75FD-4B82-B9CB-831AF745C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D6B5DF-B102-434C-A564-B446375EA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CDDD2B-3A47-4C95-88D6-6533509EB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2E0D04-ACFE-4D4D-9FA0-5779D074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37CB6B-0ED0-42C0-9FEF-878C01086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3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FA2768-F142-4C97-9F3D-D48072A43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817F7CD-D57D-43D0-8A87-B50877A411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B54684-7A7F-4520-9B75-13FF31033E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9BAAC3-8628-491D-AA55-107B5806E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7127F0-635C-474E-93FC-83A491FC5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D32C68-766C-4961-8702-EBDA2D4A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672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9000"/>
            <a:lum/>
          </a:blip>
          <a:srcRect/>
          <a:stretch>
            <a:fillRect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2ABBC0-1EAE-4230-AD47-230647484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94F79D-7AED-45AC-AA38-F18FB0521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9AB048-4101-4BD0-A60C-ABBD9EE849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92E63-8E15-4468-9AD3-3444B6C3482A}" type="datetimeFigureOut">
              <a:rPr lang="ru-RU" smtClean="0"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93C191-8783-4288-AC49-6D2557D208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E6E37A-ED69-4BC8-8BEB-D7609044F8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FE11C-A2A6-4723-A012-6D51C6591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47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26.xml"/><Relationship Id="rId7" Type="http://schemas.openxmlformats.org/officeDocument/2006/relationships/slide" Target="slide34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11" Type="http://schemas.openxmlformats.org/officeDocument/2006/relationships/slide" Target="slide42.xml"/><Relationship Id="rId5" Type="http://schemas.openxmlformats.org/officeDocument/2006/relationships/slide" Target="slide30.xml"/><Relationship Id="rId10" Type="http://schemas.openxmlformats.org/officeDocument/2006/relationships/slide" Target="slide40.xml"/><Relationship Id="rId4" Type="http://schemas.openxmlformats.org/officeDocument/2006/relationships/slide" Target="slide28.xml"/><Relationship Id="rId9" Type="http://schemas.openxmlformats.org/officeDocument/2006/relationships/slide" Target="slide3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2.xml"/><Relationship Id="rId5" Type="http://schemas.openxmlformats.org/officeDocument/2006/relationships/slide" Target="slide10.xml"/><Relationship Id="rId10" Type="http://schemas.openxmlformats.org/officeDocument/2006/relationships/slide" Target="slide20.xml"/><Relationship Id="rId4" Type="http://schemas.openxmlformats.org/officeDocument/2006/relationships/slide" Target="slide8.xml"/><Relationship Id="rId9" Type="http://schemas.openxmlformats.org/officeDocument/2006/relationships/slide" Target="slide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3" Type="http://schemas.openxmlformats.org/officeDocument/2006/relationships/slide" Target="slide46.xml"/><Relationship Id="rId7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2.xml"/><Relationship Id="rId5" Type="http://schemas.openxmlformats.org/officeDocument/2006/relationships/slide" Target="slide50.xml"/><Relationship Id="rId10" Type="http://schemas.openxmlformats.org/officeDocument/2006/relationships/slide" Target="slide60.xml"/><Relationship Id="rId4" Type="http://schemas.openxmlformats.org/officeDocument/2006/relationships/slide" Target="slide48.xml"/><Relationship Id="rId9" Type="http://schemas.openxmlformats.org/officeDocument/2006/relationships/slide" Target="slide5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4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6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D9C999-A15A-467D-A6DE-7F76755DB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73880" y="147003"/>
            <a:ext cx="6294120" cy="2387600"/>
          </a:xfrm>
        </p:spPr>
        <p:txBody>
          <a:bodyPr>
            <a:normAutofit/>
          </a:bodyPr>
          <a:lstStyle/>
          <a:p>
            <a:r>
              <a:rPr lang="ru-RU" sz="8800" b="1" dirty="0">
                <a:ln w="3810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Викторина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9E866FF-E9B8-4935-B257-E47166FB7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01440" y="2916238"/>
            <a:ext cx="7833360" cy="1655762"/>
          </a:xfrm>
        </p:spPr>
        <p:txBody>
          <a:bodyPr>
            <a:normAutofit lnSpcReduction="10000"/>
          </a:bodyPr>
          <a:lstStyle/>
          <a:p>
            <a:r>
              <a:rPr lang="ru-RU" sz="6000" b="1" dirty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101600">
                    <a:srgbClr val="002060">
                      <a:alpha val="60000"/>
                    </a:srgb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 защите Родины знаю все</a:t>
            </a:r>
            <a:endParaRPr lang="ru-RU" sz="7200" b="1" dirty="0">
              <a:ln w="38100"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101600">
                  <a:srgbClr val="002060">
                    <a:alpha val="60000"/>
                  </a:srgbClr>
                </a:glo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2D8BF7-5A0C-4797-B832-D9476B4BD3A0}"/>
              </a:ext>
            </a:extLst>
          </p:cNvPr>
          <p:cNvSpPr txBox="1"/>
          <p:nvPr/>
        </p:nvSpPr>
        <p:spPr>
          <a:xfrm>
            <a:off x="6644640" y="5379780"/>
            <a:ext cx="531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- логопед Н.В.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Сторожилова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Падунская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СОШ,</a:t>
            </a:r>
          </a:p>
          <a:p>
            <a:pPr algn="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филиал МАОУ «СОШ№4»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581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B32CE-8981-4B14-B921-DC9A888E8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63C36A-5CA4-4FB8-8C4A-8DAE3A327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239" y="365124"/>
            <a:ext cx="8216705" cy="509079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8000" b="1" spc="50" dirty="0">
                <a:ln w="3810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 бойца, владеющего искусством меткой стрельбы? </a:t>
            </a: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DFC23EBD-0A08-4EA9-886C-465C21888DAB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742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B32CE-8981-4B14-B921-DC9A888E8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38" y="365125"/>
            <a:ext cx="7469662" cy="1325563"/>
          </a:xfrm>
        </p:spPr>
        <p:txBody>
          <a:bodyPr>
            <a:normAutofit/>
          </a:bodyPr>
          <a:lstStyle/>
          <a:p>
            <a:r>
              <a:rPr lang="ru-RU" sz="80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Снайпер</a:t>
            </a:r>
            <a:endParaRPr lang="ru-RU" sz="8000" b="1" dirty="0">
              <a:ln w="57150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8F57526-B043-45CC-B8B3-04D605785C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138" y="1813560"/>
            <a:ext cx="8307862" cy="5044440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D72B0D1-D52A-4097-8460-1B5127DC3AA4}"/>
              </a:ext>
            </a:extLst>
          </p:cNvPr>
          <p:cNvSpPr/>
          <p:nvPr/>
        </p:nvSpPr>
        <p:spPr>
          <a:xfrm>
            <a:off x="0" y="6063175"/>
            <a:ext cx="1209822" cy="794825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841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B32CE-8981-4B14-B921-DC9A888E8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63C36A-5CA4-4FB8-8C4A-8DAE3A327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0959" y="365125"/>
            <a:ext cx="7684477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b="1" spc="50" dirty="0">
                <a:ln w="3810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военную профессию человека, посылающего и принимающего информацию по рации. </a:t>
            </a: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7160E371-E5C0-48E5-B89B-1C039E8145CF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486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B32CE-8981-4B14-B921-DC9A888E8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0960" y="365125"/>
            <a:ext cx="7482840" cy="1325563"/>
          </a:xfrm>
        </p:spPr>
        <p:txBody>
          <a:bodyPr>
            <a:normAutofit/>
          </a:bodyPr>
          <a:lstStyle/>
          <a:p>
            <a:r>
              <a:rPr lang="ru-RU" sz="80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Радист</a:t>
            </a:r>
            <a:endParaRPr lang="ru-RU" sz="8000" b="1" dirty="0">
              <a:ln w="57150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88DA9CB-AF61-47EC-95E2-6B1A6E24A7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480" y="1734473"/>
            <a:ext cx="6827520" cy="5120640"/>
          </a:xfrm>
        </p:spPr>
      </p:pic>
      <p:sp>
        <p:nvSpPr>
          <p:cNvPr id="7" name="Управляющая кнопка: &quot;Назад&quot; или &quot;Предыдущий&quot;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BB5EB8A-282C-42F0-B12B-86D89BB6E6DF}"/>
              </a:ext>
            </a:extLst>
          </p:cNvPr>
          <p:cNvSpPr/>
          <p:nvPr/>
        </p:nvSpPr>
        <p:spPr>
          <a:xfrm>
            <a:off x="0" y="6063175"/>
            <a:ext cx="1209822" cy="794825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544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B9CC32-7145-4383-A68C-5F19B4D3F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601DF1-699C-4F0B-B3FE-B99595694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365124"/>
            <a:ext cx="8351520" cy="50298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Как назывались первые русские воины? </a:t>
            </a:r>
            <a:endParaRPr lang="ru-RU" sz="88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544ABF45-31A6-4B47-AD19-04D2A3E8473E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502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7BB5B1-8540-4C7E-BF7E-1304B01E4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4760" y="365125"/>
            <a:ext cx="7559040" cy="1325563"/>
          </a:xfrm>
        </p:spPr>
        <p:txBody>
          <a:bodyPr>
            <a:normAutofit/>
          </a:bodyPr>
          <a:lstStyle/>
          <a:p>
            <a:r>
              <a:rPr lang="ru-RU" sz="80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Дружинники</a:t>
            </a:r>
            <a:endParaRPr lang="ru-RU" sz="8000" b="1" dirty="0">
              <a:ln w="57150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98953EF-840C-4FCF-8B42-F8B26D6B60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60" y="1717040"/>
            <a:ext cx="7711440" cy="5140960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0FAD755-848E-421B-9DC4-57C9FF51C97D}"/>
              </a:ext>
            </a:extLst>
          </p:cNvPr>
          <p:cNvSpPr/>
          <p:nvPr/>
        </p:nvSpPr>
        <p:spPr>
          <a:xfrm>
            <a:off x="0" y="6063175"/>
            <a:ext cx="1209822" cy="794825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711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04392-57FD-4776-A478-17F845FDD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20B5E8-AC09-4364-84E4-37CE539AE7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4280" y="365124"/>
            <a:ext cx="8427720" cy="54026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называется головной убор танкиста? </a:t>
            </a:r>
            <a:endParaRPr lang="ru-RU" sz="88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13CCF600-83B1-4742-BA16-D49FCA751952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531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DDDB67-E724-4381-A855-36CFFFF5E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4760" y="365125"/>
            <a:ext cx="7559040" cy="1325563"/>
          </a:xfrm>
        </p:spPr>
        <p:txBody>
          <a:bodyPr>
            <a:normAutofit/>
          </a:bodyPr>
          <a:lstStyle/>
          <a:p>
            <a:r>
              <a:rPr lang="ru-RU" sz="80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Шлем</a:t>
            </a:r>
            <a:endParaRPr lang="ru-RU" sz="8000" b="1" dirty="0">
              <a:ln w="57150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CDF2103-FEFB-4E27-820F-5CC3AB181A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50" y="1690688"/>
            <a:ext cx="6889749" cy="5167312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18C899C-BC50-46C1-BA21-75C13D87D938}"/>
              </a:ext>
            </a:extLst>
          </p:cNvPr>
          <p:cNvSpPr/>
          <p:nvPr/>
        </p:nvSpPr>
        <p:spPr>
          <a:xfrm>
            <a:off x="0" y="6063175"/>
            <a:ext cx="1209822" cy="794825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7057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447F72-E0D0-4962-B68D-93874C707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74BE23-816B-409E-95B9-31EA33B1B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240" y="365124"/>
            <a:ext cx="8473440" cy="507555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88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Как называются наплечные знаки военного? </a:t>
            </a:r>
            <a:endParaRPr lang="ru-RU" sz="138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8C905B9A-2596-4358-BC1B-7A0C778C0DD8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023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9BDE1D-9184-42CA-9E20-3B1EB89C4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6200" y="365125"/>
            <a:ext cx="7467600" cy="1325563"/>
          </a:xfrm>
        </p:spPr>
        <p:txBody>
          <a:bodyPr>
            <a:normAutofit/>
          </a:bodyPr>
          <a:lstStyle/>
          <a:p>
            <a:r>
              <a:rPr lang="ru-RU" sz="80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Погоны</a:t>
            </a:r>
            <a:endParaRPr lang="ru-RU" sz="8000" b="1" dirty="0">
              <a:ln w="57150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BB6DDE8-D5ED-4495-8952-C7E3CA0D6A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628368"/>
            <a:ext cx="8183652" cy="5229631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C9E4664-B398-4063-B69D-DF8C14558D0E}"/>
              </a:ext>
            </a:extLst>
          </p:cNvPr>
          <p:cNvSpPr/>
          <p:nvPr/>
        </p:nvSpPr>
        <p:spPr>
          <a:xfrm>
            <a:off x="0" y="6063175"/>
            <a:ext cx="1209822" cy="794825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005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24ACB-9B38-44BC-AA9D-374A4A695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8890" y="0"/>
            <a:ext cx="10515600" cy="2852737"/>
          </a:xfrm>
        </p:spPr>
        <p:txBody>
          <a:bodyPr>
            <a:normAutofit/>
          </a:bodyPr>
          <a:lstStyle/>
          <a:p>
            <a:r>
              <a:rPr lang="ru-RU" sz="16600" b="1" dirty="0">
                <a:ln w="76200"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E5C36C-4C08-4FD3-9E3B-73C6848D86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346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2A2793-6BA4-4A30-A15A-C08330F28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88200F-00D4-470D-A0BE-CAC012A2B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365125"/>
            <a:ext cx="751332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Название какой форменной одежды состоит из названия морского животного и хвойного дерева? </a:t>
            </a:r>
            <a:endParaRPr lang="ru-RU" sz="6600" b="1" dirty="0">
              <a:ln w="57150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EC3BBFD0-0F7E-459F-A84C-5CA72CD887DE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875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DB19D4-09DA-4AB8-8C0B-01F14C50C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480" y="365125"/>
            <a:ext cx="7513320" cy="1325563"/>
          </a:xfrm>
        </p:spPr>
        <p:txBody>
          <a:bodyPr>
            <a:normAutofit/>
          </a:bodyPr>
          <a:lstStyle/>
          <a:p>
            <a:r>
              <a:rPr lang="ru-RU" sz="80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Китель</a:t>
            </a:r>
            <a:endParaRPr lang="ru-RU" sz="8000" b="1" dirty="0">
              <a:ln w="57150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4215E3-5F1D-4A60-B13B-E078B23176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693" y="639444"/>
            <a:ext cx="4025599" cy="6218556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D54668A-BD93-4FE7-B1D1-C5F43BF7EA2F}"/>
              </a:ext>
            </a:extLst>
          </p:cNvPr>
          <p:cNvSpPr/>
          <p:nvPr/>
        </p:nvSpPr>
        <p:spPr>
          <a:xfrm>
            <a:off x="0" y="6063175"/>
            <a:ext cx="1209822" cy="794825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3370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24ACB-9B38-44BC-AA9D-374A4A695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8890" y="0"/>
            <a:ext cx="10515600" cy="2852737"/>
          </a:xfrm>
        </p:spPr>
        <p:txBody>
          <a:bodyPr>
            <a:normAutofit/>
          </a:bodyPr>
          <a:lstStyle/>
          <a:p>
            <a:r>
              <a:rPr lang="ru-RU" sz="16600" b="1" dirty="0">
                <a:ln w="76200"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2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E5C36C-4C08-4FD3-9E3B-73C6848D86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3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BED7E89-5A44-402C-917A-CAE8228FF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495621"/>
              </p:ext>
            </p:extLst>
          </p:nvPr>
        </p:nvGraphicFramePr>
        <p:xfrm>
          <a:off x="3764281" y="844140"/>
          <a:ext cx="8427719" cy="60138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71087">
                  <a:extLst>
                    <a:ext uri="{9D8B030D-6E8A-4147-A177-3AD203B41FA5}">
                      <a16:colId xmlns:a16="http://schemas.microsoft.com/office/drawing/2014/main" val="2271293269"/>
                    </a:ext>
                  </a:extLst>
                </a:gridCol>
                <a:gridCol w="1685544">
                  <a:extLst>
                    <a:ext uri="{9D8B030D-6E8A-4147-A177-3AD203B41FA5}">
                      <a16:colId xmlns:a16="http://schemas.microsoft.com/office/drawing/2014/main" val="3021773071"/>
                    </a:ext>
                  </a:extLst>
                </a:gridCol>
                <a:gridCol w="1685544">
                  <a:extLst>
                    <a:ext uri="{9D8B030D-6E8A-4147-A177-3AD203B41FA5}">
                      <a16:colId xmlns:a16="http://schemas.microsoft.com/office/drawing/2014/main" val="3300026687"/>
                    </a:ext>
                  </a:extLst>
                </a:gridCol>
                <a:gridCol w="1685544">
                  <a:extLst>
                    <a:ext uri="{9D8B030D-6E8A-4147-A177-3AD203B41FA5}">
                      <a16:colId xmlns:a16="http://schemas.microsoft.com/office/drawing/2014/main" val="1092221884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b="1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«Вспомни пословицу»</a:t>
                      </a:r>
                      <a:endParaRPr lang="ru-RU" sz="3200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sz="32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ru-RU" sz="8000" b="1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40</a:t>
                      </a:r>
                      <a:endParaRPr lang="ru-RU" sz="8000" b="1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50</a:t>
                      </a: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0" b="1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60269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«Стреляющая                                фамилия»</a:t>
                      </a:r>
                      <a:endParaRPr lang="ru-RU" sz="3200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sz="32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ru-RU" sz="8000" b="1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40</a:t>
                      </a:r>
                      <a:endParaRPr lang="ru-RU" sz="8000" b="1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50</a:t>
                      </a: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0" b="1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510575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b="1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«Море»</a:t>
                      </a:r>
                      <a:endParaRPr lang="ru-RU" sz="3200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sz="32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ru-RU" sz="8000" b="1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40</a:t>
                      </a:r>
                      <a:endParaRPr lang="ru-RU" sz="8000" b="1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50</a:t>
                      </a:r>
                      <a:r>
                        <a:rPr lang="ru-RU" sz="8000" b="1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0" b="1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886701"/>
                  </a:ext>
                </a:extLst>
              </a:tr>
            </a:tbl>
          </a:graphicData>
        </a:graphic>
      </p:graphicFrame>
      <p:sp>
        <p:nvSpPr>
          <p:cNvPr id="3" name="Блок-схема: узел 2">
            <a:hlinkClick r:id="rId11" action="ppaction://hlinksldjump"/>
            <a:extLst>
              <a:ext uri="{FF2B5EF4-FFF2-40B4-BE49-F238E27FC236}">
                <a16:creationId xmlns:a16="http://schemas.microsoft.com/office/drawing/2014/main" id="{E6CD3D3C-2B75-40F5-8615-ADDEC93BE7DA}"/>
              </a:ext>
            </a:extLst>
          </p:cNvPr>
          <p:cNvSpPr/>
          <p:nvPr/>
        </p:nvSpPr>
        <p:spPr>
          <a:xfrm>
            <a:off x="0" y="6203852"/>
            <a:ext cx="630756" cy="65414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38869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56B9D-D962-46FF-A001-4465D6439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7F58C6-2534-451F-B19D-6A5D45DCD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99" y="1027906"/>
            <a:ext cx="8231945" cy="435133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88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138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Тяжело в учении - … </a:t>
            </a:r>
            <a:endParaRPr lang="ru-RU" sz="13800" b="1" spc="50" dirty="0">
              <a:ln w="57150" cmpd="sng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976100FD-94DF-4E42-A634-934CA0A986D8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1447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56B9D-D962-46FF-A001-4465D6439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7F58C6-2534-451F-B19D-6A5D45DCD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760" y="1027906"/>
            <a:ext cx="839724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 …</a:t>
            </a:r>
            <a:r>
              <a:rPr lang="ru-RU" sz="138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легко в бою.</a:t>
            </a:r>
            <a:endParaRPr lang="ru-RU" sz="13800" b="1" spc="50" dirty="0">
              <a:ln w="57150" cmpd="sng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Управляющая кнопка: &quot;Назад&quot; или &quot;Предыдущий&quot;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09672A-6AC1-434D-96BB-25C33B78607D}"/>
              </a:ext>
            </a:extLst>
          </p:cNvPr>
          <p:cNvSpPr/>
          <p:nvPr/>
        </p:nvSpPr>
        <p:spPr>
          <a:xfrm>
            <a:off x="0" y="6274191"/>
            <a:ext cx="1252025" cy="58380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9999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56B9D-D962-46FF-A001-4465D6439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7F58C6-2534-451F-B19D-6A5D45DCD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240" y="1378634"/>
            <a:ext cx="7710268" cy="400061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88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15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Сам </a:t>
            </a:r>
          </a:p>
          <a:p>
            <a:pPr marL="0" indent="0" algn="ctr">
              <a:buNone/>
            </a:pPr>
            <a:r>
              <a:rPr lang="ru-RU" sz="115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погибай, а …</a:t>
            </a:r>
            <a:endParaRPr lang="ru-RU" sz="13800" b="1" spc="50" dirty="0">
              <a:ln w="57150" cmpd="sng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976100FD-94DF-4E42-A634-934CA0A986D8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2531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56B9D-D962-46FF-A001-4465D6439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7F58C6-2534-451F-B19D-6A5D45DCD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240" y="1027906"/>
            <a:ext cx="7528560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88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… </a:t>
            </a:r>
            <a:r>
              <a:rPr lang="ru-RU" sz="138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товарища выручай</a:t>
            </a:r>
            <a:endParaRPr lang="ru-RU" sz="13800" b="1" spc="50" dirty="0">
              <a:ln w="57150" cmpd="sng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Управляющая кнопка: &quot;Назад&quot; или &quot;Предыдущий&quot;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9E120DF-702E-4E43-BC50-3F3B376ED899}"/>
              </a:ext>
            </a:extLst>
          </p:cNvPr>
          <p:cNvSpPr/>
          <p:nvPr/>
        </p:nvSpPr>
        <p:spPr>
          <a:xfrm>
            <a:off x="0" y="6274191"/>
            <a:ext cx="1252025" cy="58380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5633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56B9D-D962-46FF-A001-4465D6439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7F58C6-2534-451F-B19D-6A5D45DCD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4280" y="1378634"/>
            <a:ext cx="7771228" cy="400061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88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15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Плох тот солдат, который …</a:t>
            </a:r>
            <a:endParaRPr lang="ru-RU" sz="13800" b="1" spc="50" dirty="0">
              <a:ln w="57150" cmpd="sng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976100FD-94DF-4E42-A634-934CA0A986D8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8404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56B9D-D962-46FF-A001-4465D6439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7F58C6-2534-451F-B19D-6A5D45DCD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1027906"/>
            <a:ext cx="8351520" cy="47785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00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… не мечтает стать генералом</a:t>
            </a:r>
            <a:endParaRPr lang="ru-RU" sz="10000" b="1" spc="50" dirty="0">
              <a:ln w="57150" cmpd="sng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Управляющая кнопка: &quot;Назад&quot; или &quot;Предыдущий&quot;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9E120DF-702E-4E43-BC50-3F3B376ED899}"/>
              </a:ext>
            </a:extLst>
          </p:cNvPr>
          <p:cNvSpPr/>
          <p:nvPr/>
        </p:nvSpPr>
        <p:spPr>
          <a:xfrm>
            <a:off x="0" y="6274191"/>
            <a:ext cx="1252025" cy="58380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995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BED7E89-5A44-402C-917A-CAE8228FF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161025"/>
              </p:ext>
            </p:extLst>
          </p:nvPr>
        </p:nvGraphicFramePr>
        <p:xfrm>
          <a:off x="3825240" y="844140"/>
          <a:ext cx="8366759" cy="60138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46703">
                  <a:extLst>
                    <a:ext uri="{9D8B030D-6E8A-4147-A177-3AD203B41FA5}">
                      <a16:colId xmlns:a16="http://schemas.microsoft.com/office/drawing/2014/main" val="2271293269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3021773071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3300026687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1092221884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32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«Военная техника» </a:t>
                      </a:r>
                      <a:endParaRPr lang="ru-RU" sz="32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ru-RU" sz="80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40</a:t>
                      </a:r>
                      <a:endParaRPr lang="ru-RU" sz="80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50 </a:t>
                      </a:r>
                      <a:endParaRPr lang="ru-RU" sz="80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60269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kern="1200" dirty="0">
                          <a:ln w="285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«Военные профессии»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sz="32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ru-RU" sz="80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40</a:t>
                      </a:r>
                      <a:endParaRPr lang="ru-RU" sz="80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50</a:t>
                      </a: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510575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kern="1200" dirty="0">
                          <a:ln w="285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«Военная форма»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sz="32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ru-RU" sz="80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40</a:t>
                      </a:r>
                      <a:endParaRPr lang="ru-RU" sz="80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50</a:t>
                      </a:r>
                      <a:r>
                        <a:rPr lang="ru-RU" sz="8000" b="1" dirty="0">
                          <a:ln w="28575">
                            <a:solidFill>
                              <a:schemeClr val="tx1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0" b="1" dirty="0">
                        <a:ln w="28575">
                          <a:solidFill>
                            <a:schemeClr val="tx1"/>
                          </a:solidFill>
                        </a:ln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886701"/>
                  </a:ext>
                </a:extLst>
              </a:tr>
            </a:tbl>
          </a:graphicData>
        </a:graphic>
      </p:graphicFrame>
      <p:sp>
        <p:nvSpPr>
          <p:cNvPr id="3" name="Блок-схема: узел 2">
            <a:hlinkClick r:id="rId11" action="ppaction://hlinksldjump"/>
            <a:extLst>
              <a:ext uri="{FF2B5EF4-FFF2-40B4-BE49-F238E27FC236}">
                <a16:creationId xmlns:a16="http://schemas.microsoft.com/office/drawing/2014/main" id="{3387261D-5F17-411B-8252-F4B1A21501ED}"/>
              </a:ext>
            </a:extLst>
          </p:cNvPr>
          <p:cNvSpPr/>
          <p:nvPr/>
        </p:nvSpPr>
        <p:spPr>
          <a:xfrm>
            <a:off x="0" y="6203852"/>
            <a:ext cx="630756" cy="65414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590400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239E4E-9D0E-48F0-9D89-4345DEA55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6E6952-B842-4251-9334-C76BEBD9D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4281" y="365125"/>
            <a:ext cx="8277664" cy="58809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0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Чем прославился Н.Ф. Макаров? </a:t>
            </a:r>
            <a:endParaRPr lang="ru-RU" sz="100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Овал 5">
            <a:hlinkClick r:id="rId2" action="ppaction://hlinksldjump"/>
            <a:extLst>
              <a:ext uri="{FF2B5EF4-FFF2-40B4-BE49-F238E27FC236}">
                <a16:creationId xmlns:a16="http://schemas.microsoft.com/office/drawing/2014/main" id="{C687299A-D1BF-4707-8786-DCC6F61F3584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7977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62217D-7331-4DC9-80C0-7E8E7949D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0" y="365125"/>
            <a:ext cx="83820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Изобрел пистолет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BF47444-6BA7-49B1-A1F6-D9DD632182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361" y="1668268"/>
            <a:ext cx="7787640" cy="5189732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312596B-BCEC-48E2-99E2-267EB4BBEFBD}"/>
              </a:ext>
            </a:extLst>
          </p:cNvPr>
          <p:cNvSpPr/>
          <p:nvPr/>
        </p:nvSpPr>
        <p:spPr>
          <a:xfrm>
            <a:off x="0" y="6274191"/>
            <a:ext cx="1252025" cy="58380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5789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92A1BA-6D89-40FC-823B-B5CCB0034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4280" y="365124"/>
            <a:ext cx="8427720" cy="51974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0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Чью фамилию носит </a:t>
            </a:r>
          </a:p>
          <a:p>
            <a:pPr marL="0" indent="0" algn="ctr">
              <a:buNone/>
            </a:pPr>
            <a:r>
              <a:rPr lang="ru-RU" sz="10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автомат ?</a:t>
            </a:r>
            <a:endParaRPr lang="ru-RU" sz="100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F0CDEBE1-F55D-45D7-BA75-29D130ACF7D5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8096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5720" y="365125"/>
            <a:ext cx="833628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М.Т. Калашников </a:t>
            </a:r>
            <a:endParaRPr lang="ru-RU" sz="72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B2B9EA1-9736-42E7-9F36-ECFE353AFF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841" y="1950720"/>
            <a:ext cx="6995160" cy="4907280"/>
          </a:xfrm>
        </p:spPr>
      </p:pic>
      <p:sp>
        <p:nvSpPr>
          <p:cNvPr id="7" name="Управляющая кнопка: &quot;Назад&quot; или &quot;Предыдущий&quot;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2BCC8EB-59D3-4E2B-81F6-CF055750C122}"/>
              </a:ext>
            </a:extLst>
          </p:cNvPr>
          <p:cNvSpPr/>
          <p:nvPr/>
        </p:nvSpPr>
        <p:spPr>
          <a:xfrm>
            <a:off x="0" y="6274191"/>
            <a:ext cx="1252025" cy="58380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165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6C5459-A117-4B47-969C-42BDFE428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8560" y="365125"/>
            <a:ext cx="847344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Что изобрел </a:t>
            </a:r>
          </a:p>
          <a:p>
            <a:pPr marL="0" indent="0" algn="ctr">
              <a:buNone/>
            </a:pPr>
            <a:r>
              <a:rPr lang="ru-RU" sz="96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В.А. Дегтярев </a:t>
            </a:r>
            <a:endParaRPr lang="ru-RU" sz="9600" dirty="0"/>
          </a:p>
        </p:txBody>
      </p:sp>
      <p:sp>
        <p:nvSpPr>
          <p:cNvPr id="8" name="Овал 7">
            <a:hlinkClick r:id="rId2" action="ppaction://hlinksldjump"/>
            <a:extLst>
              <a:ext uri="{FF2B5EF4-FFF2-40B4-BE49-F238E27FC236}">
                <a16:creationId xmlns:a16="http://schemas.microsoft.com/office/drawing/2014/main" id="{6DA49F38-EA2B-4354-A74C-DEFFB0774544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9019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Пулемет</a:t>
            </a:r>
            <a:endParaRPr lang="ru-RU" sz="8800" dirty="0"/>
          </a:p>
        </p:txBody>
      </p:sp>
      <p:sp>
        <p:nvSpPr>
          <p:cNvPr id="7" name="Управляющая кнопка: &quot;Назад&quot; или &quot;Предыдущий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2BCC8EB-59D3-4E2B-81F6-CF055750C122}"/>
              </a:ext>
            </a:extLst>
          </p:cNvPr>
          <p:cNvSpPr/>
          <p:nvPr/>
        </p:nvSpPr>
        <p:spPr>
          <a:xfrm>
            <a:off x="0" y="6274191"/>
            <a:ext cx="1252025" cy="58380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6F1522F-6B1A-4F67-B146-02AF8E8458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950720"/>
            <a:ext cx="8382000" cy="4907280"/>
          </a:xfrm>
        </p:spPr>
      </p:pic>
    </p:spTree>
    <p:extLst>
      <p:ext uri="{BB962C8B-B14F-4D97-AF65-F5344CB8AC3E}">
        <p14:creationId xmlns:p14="http://schemas.microsoft.com/office/powerpoint/2010/main" val="27847467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FC06FD-BC0F-4E1E-90A0-534FA358F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60" y="1027906"/>
            <a:ext cx="8976360" cy="47398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0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0000" b="1" dirty="0" err="1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Главнокоман</a:t>
            </a:r>
            <a:r>
              <a:rPr lang="ru-RU" sz="10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-дующий» </a:t>
            </a:r>
          </a:p>
          <a:p>
            <a:pPr marL="0" indent="0" algn="ctr">
              <a:buNone/>
            </a:pPr>
            <a:r>
              <a:rPr lang="ru-RU" sz="10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 судне. </a:t>
            </a:r>
            <a:endParaRPr lang="ru-RU" sz="10000" dirty="0"/>
          </a:p>
        </p:txBody>
      </p:sp>
      <p:sp>
        <p:nvSpPr>
          <p:cNvPr id="8" name="Овал 7">
            <a:hlinkClick r:id="rId2" action="ppaction://hlinksldjump"/>
            <a:extLst>
              <a:ext uri="{FF2B5EF4-FFF2-40B4-BE49-F238E27FC236}">
                <a16:creationId xmlns:a16="http://schemas.microsoft.com/office/drawing/2014/main" id="{E388BD5A-C975-4FA9-869D-933A63679860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2082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240" y="365125"/>
            <a:ext cx="752856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Капитан</a:t>
            </a:r>
            <a:endParaRPr lang="ru-RU" sz="8000" dirty="0"/>
          </a:p>
        </p:txBody>
      </p:sp>
      <p:sp>
        <p:nvSpPr>
          <p:cNvPr id="7" name="Управляющая кнопка: &quot;Назад&quot; или &quot;Предыдущий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2BCC8EB-59D3-4E2B-81F6-CF055750C122}"/>
              </a:ext>
            </a:extLst>
          </p:cNvPr>
          <p:cNvSpPr/>
          <p:nvPr/>
        </p:nvSpPr>
        <p:spPr>
          <a:xfrm>
            <a:off x="0" y="6274191"/>
            <a:ext cx="1252025" cy="58380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271003F-38CE-48BD-8378-21E4C643EB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61" y="1775793"/>
            <a:ext cx="7635240" cy="5082207"/>
          </a:xfrm>
        </p:spPr>
      </p:pic>
    </p:spTree>
    <p:extLst>
      <p:ext uri="{BB962C8B-B14F-4D97-AF65-F5344CB8AC3E}">
        <p14:creationId xmlns:p14="http://schemas.microsoft.com/office/powerpoint/2010/main" val="41238035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80228A-0242-4446-B421-229F71675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240" y="1690688"/>
            <a:ext cx="8366760" cy="44862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15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Морской кулинар</a:t>
            </a:r>
            <a:endParaRPr lang="ru-RU" sz="1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hlinkClick r:id="rId2" action="ppaction://hlinksldjump"/>
            <a:extLst>
              <a:ext uri="{FF2B5EF4-FFF2-40B4-BE49-F238E27FC236}">
                <a16:creationId xmlns:a16="http://schemas.microsoft.com/office/drawing/2014/main" id="{871CAD31-444E-4D9C-A42F-ACAF7CE947EF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166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0" y="365125"/>
            <a:ext cx="75438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Кок</a:t>
            </a:r>
            <a:endParaRPr lang="ru-RU" sz="8000" dirty="0"/>
          </a:p>
        </p:txBody>
      </p:sp>
      <p:sp>
        <p:nvSpPr>
          <p:cNvPr id="7" name="Управляющая кнопка: &quot;Назад&quot; или &quot;Предыдущий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2BCC8EB-59D3-4E2B-81F6-CF055750C122}"/>
              </a:ext>
            </a:extLst>
          </p:cNvPr>
          <p:cNvSpPr/>
          <p:nvPr/>
        </p:nvSpPr>
        <p:spPr>
          <a:xfrm>
            <a:off x="0" y="6274191"/>
            <a:ext cx="1252025" cy="58380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358F41F-EBE3-47FC-9B79-3FD41C091E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231" y="2059487"/>
            <a:ext cx="7197769" cy="4798513"/>
          </a:xfrm>
        </p:spPr>
      </p:pic>
    </p:spTree>
    <p:extLst>
      <p:ext uri="{BB962C8B-B14F-4D97-AF65-F5344CB8AC3E}">
        <p14:creationId xmlns:p14="http://schemas.microsoft.com/office/powerpoint/2010/main" val="1851389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E63C36A-5CA4-4FB8-8C4A-8DAE3A327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9520" y="436098"/>
            <a:ext cx="7713784" cy="600690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124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Боевая гусеничная бронированная машина. </a:t>
            </a:r>
          </a:p>
          <a:p>
            <a:endParaRPr lang="ru-RU" dirty="0">
              <a:effectLst/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45830D21-4608-4D49-88E4-EFF207E46C3A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8391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0960" y="365125"/>
            <a:ext cx="8321040" cy="52338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Имя первого основателя флота в России. </a:t>
            </a:r>
            <a:endParaRPr lang="ru-RU" sz="9600" dirty="0"/>
          </a:p>
        </p:txBody>
      </p:sp>
      <p:sp>
        <p:nvSpPr>
          <p:cNvPr id="8" name="Овал 7">
            <a:hlinkClick r:id="rId2" action="ppaction://hlinksldjump"/>
            <a:extLst>
              <a:ext uri="{FF2B5EF4-FFF2-40B4-BE49-F238E27FC236}">
                <a16:creationId xmlns:a16="http://schemas.microsoft.com/office/drawing/2014/main" id="{CB447440-A09F-455D-AB1B-DFB19936D441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057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71E8E-E546-4FCA-9BCF-EDDE5A785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Петер </a:t>
            </a:r>
            <a:r>
              <a:rPr lang="en-US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endParaRPr lang="ru-RU" sz="8000" dirty="0"/>
          </a:p>
        </p:txBody>
      </p:sp>
      <p:sp>
        <p:nvSpPr>
          <p:cNvPr id="7" name="Управляющая кнопка: &quot;Назад&quot; или &quot;Предыдущий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2BCC8EB-59D3-4E2B-81F6-CF055750C122}"/>
              </a:ext>
            </a:extLst>
          </p:cNvPr>
          <p:cNvSpPr/>
          <p:nvPr/>
        </p:nvSpPr>
        <p:spPr>
          <a:xfrm>
            <a:off x="0" y="6274191"/>
            <a:ext cx="1252025" cy="58380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3CFDFC8-B518-44CE-AFCC-16C752EC5B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010" y="2108511"/>
            <a:ext cx="7856990" cy="4749489"/>
          </a:xfrm>
        </p:spPr>
      </p:pic>
    </p:spTree>
    <p:extLst>
      <p:ext uri="{BB962C8B-B14F-4D97-AF65-F5344CB8AC3E}">
        <p14:creationId xmlns:p14="http://schemas.microsoft.com/office/powerpoint/2010/main" val="36199672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24ACB-9B38-44BC-AA9D-374A4A695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3650" y="0"/>
            <a:ext cx="10515600" cy="2852737"/>
          </a:xfrm>
        </p:spPr>
        <p:txBody>
          <a:bodyPr>
            <a:normAutofit/>
          </a:bodyPr>
          <a:lstStyle/>
          <a:p>
            <a:r>
              <a:rPr lang="ru-RU" sz="16600" b="1" dirty="0">
                <a:ln w="76200"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3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E5C36C-4C08-4FD3-9E3B-73C6848D86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4425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BED7E89-5A44-402C-917A-CAE8228FF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552745"/>
              </p:ext>
            </p:extLst>
          </p:nvPr>
        </p:nvGraphicFramePr>
        <p:xfrm>
          <a:off x="3840480" y="1458000"/>
          <a:ext cx="8351520" cy="5400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40608">
                  <a:extLst>
                    <a:ext uri="{9D8B030D-6E8A-4147-A177-3AD203B41FA5}">
                      <a16:colId xmlns:a16="http://schemas.microsoft.com/office/drawing/2014/main" val="2271293269"/>
                    </a:ext>
                  </a:extLst>
                </a:gridCol>
                <a:gridCol w="1670304">
                  <a:extLst>
                    <a:ext uri="{9D8B030D-6E8A-4147-A177-3AD203B41FA5}">
                      <a16:colId xmlns:a16="http://schemas.microsoft.com/office/drawing/2014/main" val="3021773071"/>
                    </a:ext>
                  </a:extLst>
                </a:gridCol>
                <a:gridCol w="1670304">
                  <a:extLst>
                    <a:ext uri="{9D8B030D-6E8A-4147-A177-3AD203B41FA5}">
                      <a16:colId xmlns:a16="http://schemas.microsoft.com/office/drawing/2014/main" val="3300026687"/>
                    </a:ext>
                  </a:extLst>
                </a:gridCol>
                <a:gridCol w="1670304">
                  <a:extLst>
                    <a:ext uri="{9D8B030D-6E8A-4147-A177-3AD203B41FA5}">
                      <a16:colId xmlns:a16="http://schemas.microsoft.com/office/drawing/2014/main" val="1092221884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«Головной убор»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30</a:t>
                      </a:r>
                      <a:endParaRPr lang="ru-RU" sz="8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40</a:t>
                      </a:r>
                      <a:endParaRPr lang="ru-RU" sz="8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50</a:t>
                      </a: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60269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«Вопросы с подвохом»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30</a:t>
                      </a:r>
                      <a:endParaRPr lang="ru-RU" sz="8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40</a:t>
                      </a:r>
                      <a:endParaRPr lang="ru-RU" sz="8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50</a:t>
                      </a: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510575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«Обо всем»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30</a:t>
                      </a:r>
                      <a:endParaRPr lang="ru-RU" sz="8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40</a:t>
                      </a:r>
                      <a:endParaRPr lang="ru-RU" sz="8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50</a:t>
                      </a:r>
                      <a:r>
                        <a:rPr lang="ru-RU" sz="8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886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63455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EADDE2-B086-4C53-B654-3A0070B02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86165F-1DE5-48A0-B0E2-5B2EFC115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760" y="365124"/>
            <a:ext cx="8397240" cy="44507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07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«Шапка» у десантника. </a:t>
            </a:r>
            <a:endParaRPr lang="ru-RU" sz="107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20DEA33F-0F01-4A59-9047-BB2325502B72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217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2C4E3D-8100-4EBF-BDC0-DF56B2465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96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Берет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E126080-98AA-4429-8942-8A17B3BED1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80" y="2087880"/>
            <a:ext cx="8351520" cy="4770120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E5EC0F9-9BA6-40F6-955D-8FBB67DBB496}"/>
              </a:ext>
            </a:extLst>
          </p:cNvPr>
          <p:cNvSpPr/>
          <p:nvPr/>
        </p:nvSpPr>
        <p:spPr>
          <a:xfrm>
            <a:off x="0" y="6231988"/>
            <a:ext cx="1280160" cy="626012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3568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9078C3-BD02-453B-812D-27F3251C2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C47A45-0093-49D7-AFEF-30592713C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0" y="365124"/>
            <a:ext cx="8382000" cy="50298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8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Офицерский головной убор. </a:t>
            </a:r>
            <a:endParaRPr lang="ru-RU" sz="98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533606B8-55F3-4EB2-BB5C-4E574B3AA5FF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059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496682-6997-48B0-81F8-9B898E8AA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Фуражка</a:t>
            </a:r>
            <a:endParaRPr lang="ru-RU" sz="80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D00378-CAB3-401A-9DF7-B3EBB96F43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164080"/>
            <a:ext cx="8077200" cy="4693920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70BDA42-27FD-46F8-BF45-AC9A4D48F7BD}"/>
              </a:ext>
            </a:extLst>
          </p:cNvPr>
          <p:cNvSpPr/>
          <p:nvPr/>
        </p:nvSpPr>
        <p:spPr>
          <a:xfrm>
            <a:off x="0" y="6231988"/>
            <a:ext cx="1280160" cy="626012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0424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D3387D-F0EA-4A06-89F4-0625BF4AA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C8C3C8-A6DE-4907-B823-A006F70EC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365125"/>
            <a:ext cx="8351520" cy="58118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Убор, красующийся на голове красноармейцев. </a:t>
            </a:r>
            <a:endParaRPr lang="ru-RU" sz="80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2FE0425F-B0B2-41C8-AE1D-AADBD000C0BD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7196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53E5B-7956-4963-B5F2-C55E097D3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5440" y="365125"/>
            <a:ext cx="973836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Буденовка</a:t>
            </a:r>
            <a:endParaRPr lang="ru-RU" sz="80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3E8C6A-66DF-4290-847F-88C301C1F2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513" y="1842139"/>
            <a:ext cx="7582487" cy="5015861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1EF7465-1648-4636-B5F0-1C4A1AD357D0}"/>
              </a:ext>
            </a:extLst>
          </p:cNvPr>
          <p:cNvSpPr/>
          <p:nvPr/>
        </p:nvSpPr>
        <p:spPr>
          <a:xfrm>
            <a:off x="0" y="6231988"/>
            <a:ext cx="1280160" cy="626012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86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90F3F4-F66C-4A88-AC50-3D5DD338B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7324" y="365125"/>
            <a:ext cx="7526476" cy="1325563"/>
          </a:xfrm>
        </p:spPr>
        <p:txBody>
          <a:bodyPr>
            <a:normAutofit fontScale="90000"/>
          </a:bodyPr>
          <a:lstStyle/>
          <a:p>
            <a:r>
              <a:rPr lang="ru-RU" sz="9600" b="1" dirty="0">
                <a:ln w="76200"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Танк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144E862-DCF6-4945-8417-F4580EA0A5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324" y="1869757"/>
            <a:ext cx="8364676" cy="4988243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07D4A4F-D305-4C55-B7E5-3E99FB24CE17}"/>
              </a:ext>
            </a:extLst>
          </p:cNvPr>
          <p:cNvSpPr/>
          <p:nvPr/>
        </p:nvSpPr>
        <p:spPr>
          <a:xfrm>
            <a:off x="0" y="6063175"/>
            <a:ext cx="1209822" cy="794825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1258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319EF1-F9F7-4A89-A1D8-9BD452766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0B3CCB-EEEB-40F2-A936-985E538F7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240" y="133643"/>
            <a:ext cx="8366760" cy="45828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Какое из автомобильных колес не находится в движении, на подъезде </a:t>
            </a:r>
            <a:r>
              <a:rPr lang="ru-RU" sz="6000" b="1" dirty="0" err="1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главнокоман</a:t>
            </a:r>
            <a:r>
              <a:rPr lang="ru-RU" sz="6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</a:p>
          <a:p>
            <a:pPr marL="0" indent="0" algn="ctr">
              <a:buNone/>
            </a:pPr>
            <a:r>
              <a:rPr lang="ru-RU" sz="6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дующего к штабу? </a:t>
            </a:r>
            <a:endParaRPr lang="ru-RU" sz="60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A2A89377-27D6-46AF-8EB0-3B274DAF12D8}"/>
              </a:ext>
            </a:extLst>
          </p:cNvPr>
          <p:cNvSpPr/>
          <p:nvPr/>
        </p:nvSpPr>
        <p:spPr>
          <a:xfrm>
            <a:off x="10264726" y="5901397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6560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32F196-1991-416B-90F8-D073E20F4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631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Запасное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BACFE5B-C4E5-4B01-AED6-1397B0BC57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936873"/>
            <a:ext cx="8382000" cy="4921127"/>
          </a:xfr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95535C26-3982-49D2-9B55-553BF3C9FEA2}"/>
              </a:ext>
            </a:extLst>
          </p:cNvPr>
          <p:cNvSpPr/>
          <p:nvPr/>
        </p:nvSpPr>
        <p:spPr>
          <a:xfrm rot="2546806">
            <a:off x="3721610" y="2157639"/>
            <a:ext cx="1734434" cy="60703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&quot;Назад&quot; или &quot;Предыдущий&quot;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70AC305-EAF7-4D31-B411-274AE742832A}"/>
              </a:ext>
            </a:extLst>
          </p:cNvPr>
          <p:cNvSpPr/>
          <p:nvPr/>
        </p:nvSpPr>
        <p:spPr>
          <a:xfrm>
            <a:off x="0" y="6231988"/>
            <a:ext cx="1280160" cy="626012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2935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0B74F4-E9BF-4B26-8EF6-102544F61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2D67B1-BF14-415A-BE48-E0E7521AF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0" y="365124"/>
            <a:ext cx="8351520" cy="49524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88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Что у винтовки и дерева называется одинаково? </a:t>
            </a:r>
            <a:endParaRPr lang="ru-RU" sz="88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394DF560-AFA4-4412-A56C-87B559C6A7CA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76566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D7606A-BE1A-49F0-98EB-06B74ED8B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FAA2D1-FB40-47A9-9CD6-BB1190AC80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578" y="2064446"/>
            <a:ext cx="3992053" cy="480218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BB87E1-CBD7-40C6-A4CB-6D5E582DF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916" y="2631754"/>
            <a:ext cx="4628187" cy="4279706"/>
          </a:xfrm>
          <a:prstGeom prst="rect">
            <a:avLst/>
          </a:prstGeom>
        </p:spPr>
      </p:pic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9C857E9D-A6B2-466F-A715-265C57E9AA95}"/>
              </a:ext>
            </a:extLst>
          </p:cNvPr>
          <p:cNvSpPr/>
          <p:nvPr/>
        </p:nvSpPr>
        <p:spPr>
          <a:xfrm rot="3228944">
            <a:off x="3908985" y="3912690"/>
            <a:ext cx="2391508" cy="38780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D7736E33-F12E-42FC-AA55-B1C26D241D27}"/>
              </a:ext>
            </a:extLst>
          </p:cNvPr>
          <p:cNvSpPr/>
          <p:nvPr/>
        </p:nvSpPr>
        <p:spPr>
          <a:xfrm rot="8424825">
            <a:off x="8680255" y="2766743"/>
            <a:ext cx="2391508" cy="52050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&quot;Назад&quot; или &quot;Предыдущий&quot; 9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C9DC6B7-3B8F-4C49-9995-335EE06F214B}"/>
              </a:ext>
            </a:extLst>
          </p:cNvPr>
          <p:cNvSpPr/>
          <p:nvPr/>
        </p:nvSpPr>
        <p:spPr>
          <a:xfrm>
            <a:off x="0" y="6231988"/>
            <a:ext cx="1280160" cy="626012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3805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5626C5-BE60-44BE-B775-40559965D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D464B6-25B9-494F-93D5-E2351619E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0" y="365125"/>
            <a:ext cx="83820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Из какой тарелки наиболее способный воин не утолит голод? </a:t>
            </a:r>
            <a:endParaRPr lang="ru-RU" sz="80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AA60BBD4-618E-4114-BF17-9452415FEF88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156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7FF07B-17C4-4B04-8194-BCF559CDB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Из пустой</a:t>
            </a:r>
            <a:endParaRPr lang="ru-RU" sz="80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DE51FBC-860E-4BCB-85A6-702D8DAF71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521" y="2119726"/>
            <a:ext cx="7269480" cy="4738274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39DC9CB-5236-49D9-B18D-D814ED5D920F}"/>
              </a:ext>
            </a:extLst>
          </p:cNvPr>
          <p:cNvSpPr/>
          <p:nvPr/>
        </p:nvSpPr>
        <p:spPr>
          <a:xfrm>
            <a:off x="0" y="6231988"/>
            <a:ext cx="1280160" cy="626012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1436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66C3A-7709-4B19-A27E-C3D488665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4E5842-D624-4639-B913-9DB3C0ED6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5720" y="365124"/>
            <a:ext cx="8336280" cy="4938395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10000" b="1" dirty="0">
                <a:ln w="571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Опытный воин, участник минувших войн. </a:t>
            </a:r>
            <a:endParaRPr lang="ru-RU" sz="10000" b="1" dirty="0">
              <a:ln w="571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D888C1F6-6A19-4AE6-B5E5-4BAA28464D54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0216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900DE5-AABC-4CE1-8CA4-1A722F160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5DB13E4-A0F4-4A0B-A794-8EE8261862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663" y="1781070"/>
            <a:ext cx="7672337" cy="5076930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31BEE0D-DC2F-41D7-A6FF-3121A6ADFF38}"/>
              </a:ext>
            </a:extLst>
          </p:cNvPr>
          <p:cNvSpPr/>
          <p:nvPr/>
        </p:nvSpPr>
        <p:spPr>
          <a:xfrm>
            <a:off x="0" y="6231988"/>
            <a:ext cx="1280160" cy="626012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4121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E971BE-CBD1-42DC-9409-44299EB59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B9DEBA-CDBE-4F45-82A7-7CA1018C0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4280" y="365125"/>
            <a:ext cx="8427720" cy="435133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100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Какое женское имя наводило ужас на фашистов? </a:t>
            </a:r>
            <a:endParaRPr lang="ru-RU" sz="10000" b="1" dirty="0">
              <a:ln w="57150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534540C7-540D-4150-A0F6-DB97AFEB3828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009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B0B9F8-EF33-4D0E-9289-2CD90D7CE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631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Катюша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34F454B-13BF-4AA5-BE78-BEE9732A44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550" y="1699980"/>
            <a:ext cx="7990450" cy="5158020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A1F147-CF81-4B66-BE1E-A3BAA22CCD24}"/>
              </a:ext>
            </a:extLst>
          </p:cNvPr>
          <p:cNvSpPr/>
          <p:nvPr/>
        </p:nvSpPr>
        <p:spPr>
          <a:xfrm>
            <a:off x="0" y="6231988"/>
            <a:ext cx="1280160" cy="626012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45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E63C36A-5CA4-4FB8-8C4A-8DAE3A327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9520" y="55025"/>
            <a:ext cx="8412480" cy="625433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6600" b="1" spc="50" dirty="0">
                <a:ln w="57150" cmpd="sng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российский атомный подводный ракетоносный крейсер, затонувший у берегов Баренцева моря в 2000 году? </a:t>
            </a: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9C009661-E007-40F6-8D50-EE7D81DA010D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871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F67F1B-F64E-47D0-857D-6F3465B62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3FE1DF-9739-47A8-A492-2B6486739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4280" y="365125"/>
            <a:ext cx="842772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96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Как называется торжественное прохождение войск? </a:t>
            </a:r>
            <a:endParaRPr lang="ru-RU" sz="9600" b="1" dirty="0">
              <a:ln w="57150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40387BD6-981E-4FBA-A37B-3F50C099599D}"/>
              </a:ext>
            </a:extLst>
          </p:cNvPr>
          <p:cNvSpPr/>
          <p:nvPr/>
        </p:nvSpPr>
        <p:spPr>
          <a:xfrm>
            <a:off x="10264726" y="5901397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6058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73D09C-8C89-4F12-904F-90399DAC3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>
                <a:ln w="57150">
                  <a:solidFill>
                    <a:schemeClr val="tx1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Парад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D92F466-92B8-4CBB-B082-5C88C33E39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697" y="1431131"/>
            <a:ext cx="8140303" cy="5426869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3F8682D-5364-4F6F-BF94-9CAB3EFAC985}"/>
              </a:ext>
            </a:extLst>
          </p:cNvPr>
          <p:cNvSpPr/>
          <p:nvPr/>
        </p:nvSpPr>
        <p:spPr>
          <a:xfrm>
            <a:off x="0" y="6231988"/>
            <a:ext cx="1280160" cy="626012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82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B32CE-8981-4B14-B921-DC9A888E8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6448" y="365125"/>
            <a:ext cx="7157351" cy="1325563"/>
          </a:xfrm>
        </p:spPr>
        <p:txBody>
          <a:bodyPr>
            <a:normAutofit/>
          </a:bodyPr>
          <a:lstStyle/>
          <a:p>
            <a:r>
              <a:rPr lang="ru-RU" sz="8000" b="1" dirty="0">
                <a:ln w="38100">
                  <a:solidFill>
                    <a:schemeClr val="tx1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D1BAA36-156F-41DE-BA3E-5B3C5120A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80" y="1690688"/>
            <a:ext cx="8351521" cy="5167312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A5432EB-F35F-4203-9B1F-E429E70BFA25}"/>
              </a:ext>
            </a:extLst>
          </p:cNvPr>
          <p:cNvSpPr/>
          <p:nvPr/>
        </p:nvSpPr>
        <p:spPr>
          <a:xfrm>
            <a:off x="0" y="6063175"/>
            <a:ext cx="1209822" cy="794825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617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B32CE-8981-4B14-B921-DC9A888E8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63C36A-5CA4-4FB8-8C4A-8DAE3A327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9040" y="365125"/>
            <a:ext cx="763524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b="1" dirty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повозка для пулемета, прославленная в известной песни о гражданской войне? </a:t>
            </a:r>
          </a:p>
        </p:txBody>
      </p:sp>
      <p:sp>
        <p:nvSpPr>
          <p:cNvPr id="4" name="Овал 3">
            <a:hlinkClick r:id="rId2" action="ppaction://hlinksldjump"/>
            <a:extLst>
              <a:ext uri="{FF2B5EF4-FFF2-40B4-BE49-F238E27FC236}">
                <a16:creationId xmlns:a16="http://schemas.microsoft.com/office/drawing/2014/main" id="{0C9662AF-386D-4C2F-9C43-873BF7821A0D}"/>
              </a:ext>
            </a:extLst>
          </p:cNvPr>
          <p:cNvSpPr/>
          <p:nvPr/>
        </p:nvSpPr>
        <p:spPr>
          <a:xfrm>
            <a:off x="10114671" y="5767754"/>
            <a:ext cx="1927274" cy="95660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795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B32CE-8981-4B14-B921-DC9A888E8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240" y="365125"/>
            <a:ext cx="7528560" cy="1325563"/>
          </a:xfrm>
        </p:spPr>
        <p:txBody>
          <a:bodyPr>
            <a:normAutofit/>
          </a:bodyPr>
          <a:lstStyle/>
          <a:p>
            <a:r>
              <a:rPr lang="ru-RU" sz="8000" b="1" dirty="0">
                <a:ln w="38100">
                  <a:solidFill>
                    <a:schemeClr val="tx1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Тачанка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626877-4306-45A2-A056-1C6500B749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240" y="1690688"/>
            <a:ext cx="8366760" cy="5167312"/>
          </a:xfrm>
        </p:spPr>
      </p:pic>
      <p:sp>
        <p:nvSpPr>
          <p:cNvPr id="6" name="Управляющая кнопка: &quot;Назад&quot; или &quot;Предыдущий&quot;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585B7C-21D9-45E5-B695-29AF39455751}"/>
              </a:ext>
            </a:extLst>
          </p:cNvPr>
          <p:cNvSpPr/>
          <p:nvPr/>
        </p:nvSpPr>
        <p:spPr>
          <a:xfrm>
            <a:off x="0" y="6063175"/>
            <a:ext cx="1209822" cy="794825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5481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362</Words>
  <Application>Microsoft Office PowerPoint</Application>
  <PresentationFormat>Широкоэкранный</PresentationFormat>
  <Paragraphs>105</Paragraphs>
  <Slides>61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7" baseType="lpstr">
      <vt:lpstr>Arial</vt:lpstr>
      <vt:lpstr>Calibri</vt:lpstr>
      <vt:lpstr>Calibri Light</vt:lpstr>
      <vt:lpstr>Impact</vt:lpstr>
      <vt:lpstr>Times New Roman</vt:lpstr>
      <vt:lpstr>Тема Office</vt:lpstr>
      <vt:lpstr>Викторина</vt:lpstr>
      <vt:lpstr>Раунд 1</vt:lpstr>
      <vt:lpstr>Презентация PowerPoint</vt:lpstr>
      <vt:lpstr>Презентация PowerPoint</vt:lpstr>
      <vt:lpstr>Танк</vt:lpstr>
      <vt:lpstr>Презентация PowerPoint</vt:lpstr>
      <vt:lpstr>Курск</vt:lpstr>
      <vt:lpstr>Презентация PowerPoint</vt:lpstr>
      <vt:lpstr>Тачанка</vt:lpstr>
      <vt:lpstr>Презентация PowerPoint</vt:lpstr>
      <vt:lpstr>Снайпер</vt:lpstr>
      <vt:lpstr>Презентация PowerPoint</vt:lpstr>
      <vt:lpstr>Радист</vt:lpstr>
      <vt:lpstr>Презентация PowerPoint</vt:lpstr>
      <vt:lpstr>Дружинники</vt:lpstr>
      <vt:lpstr>Презентация PowerPoint</vt:lpstr>
      <vt:lpstr>Шлем</vt:lpstr>
      <vt:lpstr>Презентация PowerPoint</vt:lpstr>
      <vt:lpstr>Погоны</vt:lpstr>
      <vt:lpstr>Презентация PowerPoint</vt:lpstr>
      <vt:lpstr>Китель</vt:lpstr>
      <vt:lpstr>Раунд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Изобрел пистолет</vt:lpstr>
      <vt:lpstr>Презентация PowerPoint</vt:lpstr>
      <vt:lpstr>М.Т. Калашников </vt:lpstr>
      <vt:lpstr>Презентация PowerPoint</vt:lpstr>
      <vt:lpstr>Пулемет</vt:lpstr>
      <vt:lpstr>Презентация PowerPoint</vt:lpstr>
      <vt:lpstr>Капитан</vt:lpstr>
      <vt:lpstr>Презентация PowerPoint</vt:lpstr>
      <vt:lpstr>Кок</vt:lpstr>
      <vt:lpstr>Имя первого основателя флота в России. </vt:lpstr>
      <vt:lpstr>Петер I</vt:lpstr>
      <vt:lpstr>Раунд 3</vt:lpstr>
      <vt:lpstr>Презентация PowerPoint</vt:lpstr>
      <vt:lpstr>Презентация PowerPoint</vt:lpstr>
      <vt:lpstr>Берет</vt:lpstr>
      <vt:lpstr>Презентация PowerPoint</vt:lpstr>
      <vt:lpstr>Фуражка</vt:lpstr>
      <vt:lpstr>Презентация PowerPoint</vt:lpstr>
      <vt:lpstr>Буденовка</vt:lpstr>
      <vt:lpstr>Презентация PowerPoint</vt:lpstr>
      <vt:lpstr>Запасное</vt:lpstr>
      <vt:lpstr>Презентация PowerPoint</vt:lpstr>
      <vt:lpstr>Ствол</vt:lpstr>
      <vt:lpstr>Презентация PowerPoint</vt:lpstr>
      <vt:lpstr>Из пустой</vt:lpstr>
      <vt:lpstr>Презентация PowerPoint</vt:lpstr>
      <vt:lpstr>Ветеран</vt:lpstr>
      <vt:lpstr>Презентация PowerPoint</vt:lpstr>
      <vt:lpstr>Катюша</vt:lpstr>
      <vt:lpstr>Презентация PowerPoint</vt:lpstr>
      <vt:lpstr>Парад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Сторожилов</dc:creator>
  <cp:lastModifiedBy>Сторожилов</cp:lastModifiedBy>
  <cp:revision>40</cp:revision>
  <dcterms:created xsi:type="dcterms:W3CDTF">2023-01-05T19:20:10Z</dcterms:created>
  <dcterms:modified xsi:type="dcterms:W3CDTF">2023-01-07T20:28:14Z</dcterms:modified>
</cp:coreProperties>
</file>