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0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769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797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1351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481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465785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022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372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148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161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14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71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48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728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429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31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75DFD-674F-4EC5-959E-2598114DBAD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57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16A6091-D702-4B32-8468-778B869D0482}"/>
              </a:ext>
            </a:extLst>
          </p:cNvPr>
          <p:cNvSpPr txBox="1"/>
          <p:nvPr/>
        </p:nvSpPr>
        <p:spPr>
          <a:xfrm>
            <a:off x="1841893" y="1027250"/>
            <a:ext cx="74382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/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«Оказание первой помощи»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2D4733-1085-4022-BB4B-B384CC93D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158" y="2350689"/>
            <a:ext cx="3846909" cy="36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42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94758C-C73F-4DC4-984E-F46C13CE0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68" y="994623"/>
            <a:ext cx="2391584" cy="23817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50BC77-BD5B-4988-B91F-B1511AACE3A6}"/>
              </a:ext>
            </a:extLst>
          </p:cNvPr>
          <p:cNvSpPr txBox="1"/>
          <p:nvPr/>
        </p:nvSpPr>
        <p:spPr>
          <a:xfrm>
            <a:off x="3488899" y="1368616"/>
            <a:ext cx="5490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1867 года Александр II утвердил первый Устав Российского общества Красного Креста, положив тем самым начало его развитию.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5D8804-66D8-47D8-9423-DE0770E43E96}"/>
              </a:ext>
            </a:extLst>
          </p:cNvPr>
          <p:cNvSpPr txBox="1"/>
          <p:nvPr/>
        </p:nvSpPr>
        <p:spPr>
          <a:xfrm>
            <a:off x="1200566" y="141889"/>
            <a:ext cx="8740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 «Развитие Красного Креста в России»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7996849-9620-4DB1-9876-A3105B3BD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68" y="3751668"/>
            <a:ext cx="2391584" cy="25329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D5DBF33-065A-4158-A5AD-633C45753455}"/>
              </a:ext>
            </a:extLst>
          </p:cNvPr>
          <p:cNvSpPr txBox="1"/>
          <p:nvPr/>
        </p:nvSpPr>
        <p:spPr>
          <a:xfrm>
            <a:off x="3488898" y="3812002"/>
            <a:ext cx="54906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Эмблема Красного Креста, происшедшая от швейцарского флага, всегда остаётся символом надежды и мужества, признанным символом гуманности и милосердия.</a:t>
            </a:r>
          </a:p>
        </p:txBody>
      </p:sp>
    </p:spTree>
    <p:extLst>
      <p:ext uri="{BB962C8B-B14F-4D97-AF65-F5344CB8AC3E}">
        <p14:creationId xmlns:p14="http://schemas.microsoft.com/office/powerpoint/2010/main" val="39440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5C59F02-4E27-40E6-8635-41D075365BEA}"/>
              </a:ext>
            </a:extLst>
          </p:cNvPr>
          <p:cNvSpPr txBox="1"/>
          <p:nvPr/>
        </p:nvSpPr>
        <p:spPr>
          <a:xfrm>
            <a:off x="3518097" y="1243126"/>
            <a:ext cx="662283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первых же дней советской власти поле деятельности Красного Креста расширилось до небывалых размеров: гражданская война, эпидемия, голод, Отечественная война и её трагические последствия — Красный Крест не прекращал свою работу, зачастую там, где другие виды помощи были не доступны.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5110DF-0614-4967-8B8D-9C9E2CC5C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19" y="998174"/>
            <a:ext cx="2365305" cy="24739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873572-07F8-4B63-BF4E-33B27C16BFCB}"/>
              </a:ext>
            </a:extLst>
          </p:cNvPr>
          <p:cNvSpPr txBox="1"/>
          <p:nvPr/>
        </p:nvSpPr>
        <p:spPr>
          <a:xfrm>
            <a:off x="1269781" y="129988"/>
            <a:ext cx="91479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 «Развитие Красного Креста в России»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C29BF-4CAB-4819-A540-4E1866AB420C}"/>
              </a:ext>
            </a:extLst>
          </p:cNvPr>
          <p:cNvSpPr txBox="1"/>
          <p:nvPr/>
        </p:nvSpPr>
        <p:spPr>
          <a:xfrm>
            <a:off x="569946" y="3878597"/>
            <a:ext cx="662283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Добровольцы Красного Креста никогда не сидели, сложа руки, в ожидании стихийных бедствий, а использовали свои знания и опыт для нужд общества, но в случаи беды они спешили на помощь, например, во время землетрясения на Сахалине, не говоря о множестве других печальных событий, происходящих повседневно в разных областях страны.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0BF9B30-8388-4FAB-B663-FA79C3DD3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131" y="3878598"/>
            <a:ext cx="3305435" cy="212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4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F3F28A-8D8F-4F9C-8D4F-CCB77EA95862}"/>
              </a:ext>
            </a:extLst>
          </p:cNvPr>
          <p:cNvSpPr txBox="1"/>
          <p:nvPr/>
        </p:nvSpPr>
        <p:spPr>
          <a:xfrm>
            <a:off x="2707728" y="177939"/>
            <a:ext cx="62628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Юридические аспекты Первой помощи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1CC8EE-8C22-4FAA-939E-F1ED230CE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398" y="3452648"/>
            <a:ext cx="4717830" cy="29496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747E39-B7C1-402F-8A1C-6776E67E4111}"/>
              </a:ext>
            </a:extLst>
          </p:cNvPr>
          <p:cNvSpPr txBox="1"/>
          <p:nvPr/>
        </p:nvSpPr>
        <p:spPr>
          <a:xfrm>
            <a:off x="1141031" y="1086195"/>
            <a:ext cx="870256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№ 323-ФЗ «Об основах охраны здоровья граждан в Российской Федерации» определяют первую помощь как особый вид помощи, оказываемой лицами, не имеющими медицинского образования, при травмах и неотложных состояниях до прибытия медицинского персонала. Согласно ч. 4 ст. 31 указанного закона каждый гражданин вправе добровольно оказывать первую помощь при наличии соответствующей подготовки и (или) навыков.</a:t>
            </a:r>
          </a:p>
        </p:txBody>
      </p:sp>
    </p:spTree>
    <p:extLst>
      <p:ext uri="{BB962C8B-B14F-4D97-AF65-F5344CB8AC3E}">
        <p14:creationId xmlns:p14="http://schemas.microsoft.com/office/powerpoint/2010/main" val="222708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874C378-B308-4F19-BC56-A795AF213DEB}"/>
              </a:ext>
            </a:extLst>
          </p:cNvPr>
          <p:cNvSpPr txBox="1"/>
          <p:nvPr/>
        </p:nvSpPr>
        <p:spPr>
          <a:xfrm>
            <a:off x="599091" y="811155"/>
            <a:ext cx="82926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помощь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простейшие, срочные и целесообразные меры для спасения жизни человека, которые следует предпринять на месте происшествия до прибытия медработника скорой помощи или доставки пострадавшего в лечебное учреждение.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86513A-D02F-43C3-8415-38ECF4941D88}"/>
              </a:ext>
            </a:extLst>
          </p:cNvPr>
          <p:cNvSpPr txBox="1"/>
          <p:nvPr/>
        </p:nvSpPr>
        <p:spPr>
          <a:xfrm>
            <a:off x="599091" y="2189090"/>
            <a:ext cx="536027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состояний для оказания первой помощи: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Отсутствие сознания.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Остановка дыхания и кровообращения.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Наружные кровотечения.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Инородные тела верхних дыхательных путей.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Травмы различных областей тела.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Ожоги, эффекты воздействия высоких температур, теплового излучения.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Отморожение и другие эффекты воздействия низких температур.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Отравления.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BAFBDB9-BB93-4EC8-A401-7F50FBBF6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232636" y="2189090"/>
            <a:ext cx="2393010" cy="31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5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059381B-DAE6-4AC9-8976-541BF659C874}"/>
              </a:ext>
            </a:extLst>
          </p:cNvPr>
          <p:cNvSpPr txBox="1"/>
          <p:nvPr/>
        </p:nvSpPr>
        <p:spPr>
          <a:xfrm>
            <a:off x="386912" y="457201"/>
            <a:ext cx="1141817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Алгоритм оказания первой помощи: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Убедиться, что при оказании первой помощи вам ничто не угрожает, и вы не подвергаете себя опасности.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Обеспечить безопасность пострадавшему и окружающим (например, извлечь пострадавшего из горящего автомобиля).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Проверить наличие у пострадавшего признаков жизни (пульс, дыхание, реакция зрачков на свет) и сознания. Для оценки сознания необходимо (по возможности) взять пострадавшего за плечи, аккуратно встряхнуть и задать какой-либо вопрос.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Вызвать скорую помощь (специалистов):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 мобильному телефону: 112 – единая дежурно-диспетчерская служба,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(скорая);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 проводного телефона: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(скорая).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Оказать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помощь. В зависимости от ситуации это может быть: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восстановление проходимости дыхательных путей;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сердечно-лёгочная реанимация;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остановка кровотечения;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Обеспечить пострадавшему физический и психологический комфорт и дождаться прибытия скорой помощи (специалистов).</a:t>
            </a:r>
          </a:p>
        </p:txBody>
      </p:sp>
    </p:spTree>
    <p:extLst>
      <p:ext uri="{BB962C8B-B14F-4D97-AF65-F5344CB8AC3E}">
        <p14:creationId xmlns:p14="http://schemas.microsoft.com/office/powerpoint/2010/main" val="423713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96598D-6A2C-44C0-98F8-BA730653B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4" y="160527"/>
            <a:ext cx="4909973" cy="6536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3BA4CF-E755-45B9-A542-8354ABE6CFCC}"/>
              </a:ext>
            </a:extLst>
          </p:cNvPr>
          <p:cNvSpPr txBox="1"/>
          <p:nvPr/>
        </p:nvSpPr>
        <p:spPr>
          <a:xfrm>
            <a:off x="4130755" y="6112698"/>
            <a:ext cx="31931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здоровы!</a:t>
            </a:r>
          </a:p>
        </p:txBody>
      </p:sp>
    </p:spTree>
    <p:extLst>
      <p:ext uri="{BB962C8B-B14F-4D97-AF65-F5344CB8AC3E}">
        <p14:creationId xmlns:p14="http://schemas.microsoft.com/office/powerpoint/2010/main" val="304911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486</TotalTime>
  <Words>502</Words>
  <Application>Microsoft Office PowerPoint</Application>
  <PresentationFormat>Широкоэкранный</PresentationFormat>
  <Paragraphs>34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5</cp:revision>
  <dcterms:created xsi:type="dcterms:W3CDTF">2024-03-16T04:51:45Z</dcterms:created>
  <dcterms:modified xsi:type="dcterms:W3CDTF">2024-03-18T23:45:45Z</dcterms:modified>
</cp:coreProperties>
</file>