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84" r:id="rId2"/>
    <p:sldId id="288" r:id="rId3"/>
    <p:sldId id="289" r:id="rId4"/>
    <p:sldId id="290" r:id="rId5"/>
    <p:sldId id="283" r:id="rId6"/>
    <p:sldId id="273" r:id="rId7"/>
    <p:sldId id="285" r:id="rId8"/>
    <p:sldId id="261" r:id="rId9"/>
    <p:sldId id="275" r:id="rId10"/>
    <p:sldId id="282" r:id="rId11"/>
    <p:sldId id="281" r:id="rId12"/>
    <p:sldId id="271" r:id="rId13"/>
    <p:sldId id="278" r:id="rId14"/>
    <p:sldId id="277" r:id="rId15"/>
    <p:sldId id="276" r:id="rId16"/>
    <p:sldId id="267" r:id="rId17"/>
    <p:sldId id="279" r:id="rId18"/>
    <p:sldId id="280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4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CDFE3-4F59-4821-A0B2-3749D6EB2FC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4FEAF-CA8B-4692-918E-F0D330D6E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Галина\Desktop\P11201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-76567"/>
            <a:ext cx="9144000" cy="691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3648" y="2583301"/>
            <a:ext cx="616874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mbria" pitchFamily="18" charset="0"/>
              </a:rPr>
              <a:t>Реки</a:t>
            </a:r>
          </a:p>
          <a:p>
            <a:pPr algn="ctr"/>
            <a:r>
              <a:rPr lang="ru-RU" sz="6000" b="1" i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mbria" pitchFamily="18" charset="0"/>
              </a:rPr>
              <a:t>Нурлатского</a:t>
            </a:r>
            <a:r>
              <a:rPr lang="ru-RU" sz="60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mbria" pitchFamily="18" charset="0"/>
              </a:rPr>
              <a:t> </a:t>
            </a:r>
          </a:p>
          <a:p>
            <a:pPr algn="ctr"/>
            <a:r>
              <a:rPr lang="ru-RU" sz="6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mbria" pitchFamily="18" charset="0"/>
              </a:rPr>
              <a:t>района</a:t>
            </a:r>
            <a:endParaRPr lang="ru-RU" sz="6000" b="1" i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499531"/>
            <a:ext cx="7920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Исследовательская работа по теме: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5805264"/>
            <a:ext cx="5375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ученица 4 класса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Трофимова Милана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07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Река Малый Черемшан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E:\м.черемшан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1204728"/>
            <a:ext cx="6242828" cy="4367411"/>
          </a:xfrm>
          <a:prstGeom prst="rect">
            <a:avLst/>
          </a:prstGeom>
          <a:solidFill>
            <a:srgbClr val="00B0F0"/>
          </a:solidFill>
          <a:ex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5643578"/>
            <a:ext cx="8258204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Ма́лый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Черемша́н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река в Татарстане и Ульяновской области, правый приток Большого Черемшана. Длина 213км.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Большая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Сульча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Галина\Desktop\Река_Большая_Сульч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1107264"/>
            <a:ext cx="5810418" cy="436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2910" y="5429264"/>
            <a:ext cx="8043890" cy="121444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Большая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Сульча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река в Татарстане, правый приток реки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Большо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Черемшан. Длина 117 км. Берёт начало в 0,8 км восточнее с.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Амирово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Черемшанского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района Татарстана, устье в 5 км западнее от с.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Салдакаево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Нурлатского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83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Малая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Сульча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Галина\Desktop\P11201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1298" y="1214422"/>
            <a:ext cx="6426207" cy="428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2910" y="5643578"/>
            <a:ext cx="8043890" cy="85725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Малая </a:t>
            </a:r>
            <a:r>
              <a:rPr lang="ru-RU" b="1" dirty="0" err="1" smtClean="0"/>
              <a:t>Сульча</a:t>
            </a:r>
            <a:r>
              <a:rPr lang="ru-RU" dirty="0" smtClean="0"/>
              <a:t> — река в Татарстане, правый приток Большой </a:t>
            </a:r>
            <a:r>
              <a:rPr lang="ru-RU" dirty="0" err="1" smtClean="0"/>
              <a:t>Сульчи</a:t>
            </a:r>
            <a:r>
              <a:rPr lang="ru-RU" dirty="0" smtClean="0"/>
              <a:t>. Длина реки 67 км.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683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Аксумла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E:\aksumla-8057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5786" y="1071546"/>
            <a:ext cx="7367977" cy="4143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5429264"/>
            <a:ext cx="8186766" cy="1143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err="1" smtClean="0"/>
              <a:t>Аксумла</a:t>
            </a:r>
            <a:r>
              <a:rPr lang="ru-RU" dirty="0" smtClean="0"/>
              <a:t> — река в </a:t>
            </a:r>
            <a:r>
              <a:rPr lang="ru-RU" dirty="0" err="1" smtClean="0"/>
              <a:t>Нурлатском</a:t>
            </a:r>
            <a:r>
              <a:rPr lang="ru-RU" dirty="0" smtClean="0"/>
              <a:t> районе Татарстана, левый приток Большого </a:t>
            </a:r>
            <a:r>
              <a:rPr lang="ru-RU" dirty="0" err="1" smtClean="0"/>
              <a:t>Черемшана.Длина</a:t>
            </a:r>
            <a:r>
              <a:rPr lang="ru-RU" dirty="0" smtClean="0"/>
              <a:t> 13 км.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375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Аксумлинка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Тимурчик\Downloads\IMG_20210405_1502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85786" y="1285860"/>
            <a:ext cx="3394472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1560" y="6072206"/>
            <a:ext cx="8075240" cy="57150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100" dirty="0" smtClean="0"/>
              <a:t>Левобережный приток реки Большой Черемшан. Длина 21 км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7" name="Picture 3" descr="C:\Users\Тимурчик\Downloads\IMG-20210406-WA00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285860"/>
            <a:ext cx="3429024" cy="45243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6683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Менчушка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Галина\Downloads\DSC00322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728" y="1164008"/>
            <a:ext cx="5589098" cy="419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8596" y="5572140"/>
            <a:ext cx="8258204" cy="92869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err="1" smtClean="0"/>
              <a:t>Менчушка</a:t>
            </a:r>
            <a:r>
              <a:rPr lang="ru-RU" dirty="0" smtClean="0"/>
              <a:t> </a:t>
            </a:r>
            <a:r>
              <a:rPr lang="ru-RU" dirty="0" smtClean="0"/>
              <a:t>—протекает </a:t>
            </a:r>
            <a:r>
              <a:rPr lang="ru-RU" dirty="0" smtClean="0"/>
              <a:t>по Татарстану. Длина 10 км. Правобережный приток реки Большой Черемшан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683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Кондурча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Галина\Desktop\250px-Kondurch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1126876"/>
            <a:ext cx="6694674" cy="444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472" y="5572140"/>
            <a:ext cx="8115328" cy="100013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err="1" smtClean="0"/>
              <a:t>Кондурча</a:t>
            </a:r>
            <a:r>
              <a:rPr lang="ru-RU" b="1" dirty="0" smtClean="0"/>
              <a:t>́</a:t>
            </a:r>
            <a:r>
              <a:rPr lang="ru-RU" dirty="0" smtClean="0"/>
              <a:t> — река в Самарской области и Татарстане. Правый и крупнейший приток реки Сок. Длина 294км.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489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Киклинка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Галина\Downloads\PIC_0686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7290" y="1071546"/>
            <a:ext cx="6381795" cy="478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20" y="5929330"/>
            <a:ext cx="8401080" cy="64294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Устье - впадает в реку  Большой Черемшан. Длина 25 км.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489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Челнинка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Галина\Downloads\DSC003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1322682"/>
            <a:ext cx="5808708" cy="435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5786454"/>
            <a:ext cx="8258204" cy="71438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err="1" smtClean="0"/>
              <a:t>Челнинка</a:t>
            </a:r>
            <a:r>
              <a:rPr lang="ru-RU" b="1" dirty="0" smtClean="0"/>
              <a:t> </a:t>
            </a:r>
            <a:r>
              <a:rPr lang="ru-RU" dirty="0" smtClean="0"/>
              <a:t>— левобережный приток реки Большой Черемшан. Дина 29 км.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489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Темерлик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Галина\Downloads\PIC_069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00166" y="1053685"/>
            <a:ext cx="6000792" cy="450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5572140"/>
            <a:ext cx="8258204" cy="12858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Приток Реки Большой </a:t>
            </a:r>
            <a:r>
              <a:rPr lang="ru-RU" dirty="0" smtClean="0"/>
              <a:t>Черемшан. Длина реки составляет 35 км.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480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665" y="404665"/>
            <a:ext cx="8079581" cy="115212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Задумывались ли вы  над тем, сколько рек протекает в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Нурлатском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районе?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откуда произошло их название?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Галина\Desktop\Река_Большая_Сульч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4506" y="1556792"/>
            <a:ext cx="6573878" cy="4943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9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географическое описание   рек </a:t>
            </a:r>
            <a:r>
              <a:rPr lang="ru-RU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Нурлатского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района.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1430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tx1"/>
                </a:solidFill>
              </a:rPr>
              <a:t>1.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информацию о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реках родного края.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2.Расширить словарный запас, знакомство  с географическими названиями.</a:t>
            </a:r>
          </a:p>
          <a:p>
            <a:pPr marL="11430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  материал   о количестве рек нашего района и истории  возникновения их названий. </a:t>
            </a:r>
          </a:p>
          <a:p>
            <a:pPr marL="11430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презентацию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данной теме и выступить на разных мероприятиях (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час, конференция).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5Оформить  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альбом  «Реки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Нурлатского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района».</a:t>
            </a:r>
          </a:p>
          <a:p>
            <a:pPr marL="11430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791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Объект 20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68308"/>
            <a:ext cx="3744416" cy="4613020"/>
          </a:xfrm>
        </p:spPr>
      </p:pic>
      <p:sp>
        <p:nvSpPr>
          <p:cNvPr id="22" name="Объект 21"/>
          <p:cNvSpPr>
            <a:spLocks noGrp="1"/>
          </p:cNvSpPr>
          <p:nvPr>
            <p:ph sz="half" idx="2"/>
          </p:nvPr>
        </p:nvSpPr>
        <p:spPr>
          <a:xfrm>
            <a:off x="5868144" y="1993392"/>
            <a:ext cx="2695784" cy="376732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Опрошены -17 учеников начальных классов.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из них знает только название 2-3 рек.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Историю возникновения названий рек не знают.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211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6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12791"/>
            <a:ext cx="4608512" cy="6143819"/>
          </a:xfrm>
        </p:spPr>
      </p:pic>
    </p:spTree>
    <p:extLst>
      <p:ext uri="{BB962C8B-B14F-4D97-AF65-F5344CB8AC3E}">
        <p14:creationId xmlns:p14="http://schemas.microsoft.com/office/powerpoint/2010/main" val="357535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Screenshot_2021-03-29-19-50-12-147_com.android.browser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1"/>
            <a:ext cx="4947462" cy="679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13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82" y="481123"/>
            <a:ext cx="7926254" cy="594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1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238021"/>
              </p:ext>
            </p:extLst>
          </p:nvPr>
        </p:nvGraphicFramePr>
        <p:xfrm>
          <a:off x="107505" y="214291"/>
          <a:ext cx="8856983" cy="620710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81577"/>
                <a:gridCol w="2123084"/>
                <a:gridCol w="4952322"/>
              </a:tblGrid>
              <a:tr h="16886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Самые </a:t>
                      </a: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малые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10-25 км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Селенгушка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(21 км), 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Шарла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(20 км),  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Аксумла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(12,3 км), 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Аксумлинка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(22,4 км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 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Тумбинка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(10км),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Юмратка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(22км),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Путак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(16км), 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Сирма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Гарей (18 км), 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Менчушка</a:t>
                      </a:r>
                      <a:r>
                        <a:rPr lang="ru-RU" sz="1800" i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(10км), </a:t>
                      </a:r>
                      <a:r>
                        <a:rPr lang="ru-RU" sz="1800" i="1" baseline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Ерыклинка</a:t>
                      </a:r>
                      <a:r>
                        <a:rPr lang="ru-RU" sz="1800" i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(18км)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19547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алые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26-100 км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Киклинка</a:t>
                      </a:r>
                      <a:r>
                        <a:rPr lang="ru-RU" sz="18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(25 км), </a:t>
                      </a:r>
                      <a:r>
                        <a:rPr lang="ru-RU" sz="18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Челнинка</a:t>
                      </a:r>
                      <a:r>
                        <a:rPr lang="ru-RU" sz="18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(26 км), </a:t>
                      </a: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800" b="1" i="1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Темерлик</a:t>
                      </a: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(33 км</a:t>
                      </a: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</a:t>
                      </a:r>
                      <a:r>
                        <a:rPr lang="ru-RU" sz="1800" b="1" i="1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М.Сульча</a:t>
                      </a: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(67 км), Шлама(34км),</a:t>
                      </a:r>
                      <a:r>
                        <a:rPr lang="ru-RU" sz="1800" b="1" i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i="1" baseline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Мараса</a:t>
                      </a:r>
                      <a:r>
                        <a:rPr lang="ru-RU" sz="1800" b="1" i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(40км),</a:t>
                      </a:r>
                      <a:endParaRPr lang="ru-RU" sz="1800" b="1" i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21431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 – 500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Большой Черемшан 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</a:t>
                      </a:r>
                      <a:r>
                        <a:rPr lang="ru-RU" sz="1800" i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км 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 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РТ 160 км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МалыйЧеремшан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(188 км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Большая 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Сульча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(117 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км),</a:t>
                      </a:r>
                    </a:p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Кондурча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294 км (в пределах РТ 18 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км).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412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ольшие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более 501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160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Река Большой Черемшан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Галина\Desktop\Camera июнь\IMG_20190406_1050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357298"/>
            <a:ext cx="4038600" cy="350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5214950"/>
            <a:ext cx="8229600" cy="12144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Левый приток Волги. Длина — 336 км (из них 160 км в РТ) Исток на 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Бугульминско-Белебеевской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возвышенности. Имеет 76 притоков.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Тимурчик\Downloads\IMG-20210404-WA0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357298"/>
            <a:ext cx="3929090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312</Words>
  <Application>Microsoft Office PowerPoint</Application>
  <PresentationFormat>Экран (4:3)</PresentationFormat>
  <Paragraphs>61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Cambria</vt:lpstr>
      <vt:lpstr>Times New Roman</vt:lpstr>
      <vt:lpstr>Тема Office</vt:lpstr>
      <vt:lpstr>  </vt:lpstr>
      <vt:lpstr>Задумывались ли вы  над тем, сколько рек протекает в Нурлатском районе? И откуда произошло их название?</vt:lpstr>
      <vt:lpstr>Цель: Изучить географическое описание   рек Нурлатского района. </vt:lpstr>
      <vt:lpstr>Результаты анкетирования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Река Большой Черемшан</vt:lpstr>
      <vt:lpstr>Река Малый Черемшан</vt:lpstr>
      <vt:lpstr>Река Большая Сульча</vt:lpstr>
      <vt:lpstr>Река Малая Сульча</vt:lpstr>
      <vt:lpstr>Река Аксумла</vt:lpstr>
      <vt:lpstr>Река Аксумлинка</vt:lpstr>
      <vt:lpstr>Река Менчушка</vt:lpstr>
      <vt:lpstr>Река Кондурча</vt:lpstr>
      <vt:lpstr>Река Киклинка</vt:lpstr>
      <vt:lpstr>Река Челнинка</vt:lpstr>
      <vt:lpstr>Река Темерлик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Реки нурлатского района</dc:title>
  <dc:creator>Галина</dc:creator>
  <cp:lastModifiedBy>галина</cp:lastModifiedBy>
  <cp:revision>36</cp:revision>
  <dcterms:created xsi:type="dcterms:W3CDTF">2021-03-24T23:27:44Z</dcterms:created>
  <dcterms:modified xsi:type="dcterms:W3CDTF">2021-04-08T17:56:46Z</dcterms:modified>
</cp:coreProperties>
</file>