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6" r:id="rId9"/>
    <p:sldId id="265" r:id="rId10"/>
    <p:sldId id="262" r:id="rId11"/>
    <p:sldId id="263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1340768"/>
            <a:ext cx="6190456" cy="34563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Создание ситуации успеха на логопедических занятиях с детьми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младшего школьного возраста с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ограниченными возможностями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здоровья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Ученик\Desktop\102348908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3528392" cy="4608512"/>
          </a:xfrm>
          <a:prstGeom prst="rect">
            <a:avLst/>
          </a:prstGeom>
          <a:noFill/>
        </p:spPr>
      </p:pic>
      <p:pic>
        <p:nvPicPr>
          <p:cNvPr id="19460" name="Picture 4" descr="C:\Users\Ученик\Desktop\qVAzTVEHaaR9v9O47ouVio_MrCq9VzOE4564RcuBqKCsBlFDEo3ByMAtfq8mqj46TuIk8GLekeg-6pCczTC4JBaH (1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268760"/>
            <a:ext cx="3429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Успешный ученик –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                   успешный человек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8" name="Picture 4" descr="C:\Users\Ученик\Desktop\a9-KE6pS0GI5SH28_Z4QsOBPFlNs95V0Wkma4p9pXPeenU8MWjGMlGU1UA2xIEwuWOs5aCfo_R4ANNFGwfU8gOh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7704856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204864"/>
            <a:ext cx="7467600" cy="172819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СПАСИБО ЗА ВНИМАНИЕ !!!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еник\Desktop\1620796416_23-phonoteka_org-p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620688"/>
            <a:ext cx="4392488" cy="288032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2051720" y="3501008"/>
            <a:ext cx="6120680" cy="2808312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Успех меняет человека.</a:t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Он делает человека уверенным в себе,</a:t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придает ему достоинство, и человек обнаруживает</a:t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 в себе качества, о которых не подозревал раньше.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70C0"/>
                </a:solidFill>
              </a:rPr>
              <a:t>Джойс </a:t>
            </a:r>
            <a:r>
              <a:rPr lang="ru-RU" b="1" i="1" dirty="0" err="1" smtClean="0">
                <a:solidFill>
                  <a:srgbClr val="0070C0"/>
                </a:solidFill>
              </a:rPr>
              <a:t>Бразерс</a:t>
            </a:r>
            <a:endParaRPr lang="ru-RU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Ученик\Desktop\image-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136904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еник\Desktop\f605e580a9459aeaf0a9e328ee8ff9a97355458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МЕТОДЫ  И ПРИЕМЫ СОЗДАНИЯ СИТУАЦИИ УСПЕХА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Индивидуальный подход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Позитивное </a:t>
            </a:r>
            <a:r>
              <a:rPr lang="ru-RU" sz="2800" b="1" dirty="0" smtClean="0">
                <a:solidFill>
                  <a:srgbClr val="002060"/>
                </a:solidFill>
              </a:rPr>
              <a:t>подкрепление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Игровые </a:t>
            </a:r>
            <a:r>
              <a:rPr lang="ru-RU" sz="2800" b="1" dirty="0" smtClean="0">
                <a:solidFill>
                  <a:srgbClr val="002060"/>
                </a:solidFill>
              </a:rPr>
              <a:t>методы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Социальное </a:t>
            </a:r>
            <a:r>
              <a:rPr lang="ru-RU" sz="2800" b="1" dirty="0" smtClean="0">
                <a:solidFill>
                  <a:srgbClr val="002060"/>
                </a:solidFill>
              </a:rPr>
              <a:t>взаимодействие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Использование </a:t>
            </a:r>
            <a:r>
              <a:rPr lang="ru-RU" sz="2800" b="1" dirty="0" smtClean="0">
                <a:solidFill>
                  <a:srgbClr val="002060"/>
                </a:solidFill>
              </a:rPr>
              <a:t>технологий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Установка реалистичных </a:t>
            </a:r>
            <a:r>
              <a:rPr lang="ru-RU" sz="2800" b="1" dirty="0" smtClean="0">
                <a:solidFill>
                  <a:srgbClr val="002060"/>
                </a:solidFill>
              </a:rPr>
              <a:t>целей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Обратная связь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Ученик\Desktop\100595064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3238500" cy="4572000"/>
          </a:xfrm>
          <a:prstGeom prst="rect">
            <a:avLst/>
          </a:prstGeom>
          <a:noFill/>
        </p:spPr>
      </p:pic>
      <p:pic>
        <p:nvPicPr>
          <p:cNvPr id="4100" name="Picture 4" descr="C:\Users\Ученик\Desktop\5f4deac68885fc9edcc606de1eb9913d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492896"/>
            <a:ext cx="2448273" cy="3384376"/>
          </a:xfrm>
          <a:prstGeom prst="rect">
            <a:avLst/>
          </a:prstGeom>
          <a:noFill/>
        </p:spPr>
      </p:pic>
      <p:sp>
        <p:nvSpPr>
          <p:cNvPr id="4102" name="AutoShape 6" descr="https://sun9-11.userapi.com/s/v1/ig2/AvnB11YcUsK6URGXBajrTIH_u_fDLGAdhkZMD_VCwhRFlqXNfnOT3ScyDofFj2o852d17a711ob7j0AGx9_4R2vK.jpg?quality=95&amp;as=32x46,48x69,72x104,108x156,160x232,221x320&amp;from=bu&amp;u=mJr1J_wagL2R2YZIFCm4n_AULjhsn7_ANsVdGgBrDrs&amp;cs=221x32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 descr="C:\Users\Ученик\Desktop\AvnB11YcUsK6URGXBajrTIH_u_fDLGAdhkZMD_VCwhRFlqXNfnOT3ScyDofFj2o852d17a711ob7j0AGx9_4R2v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548680"/>
            <a:ext cx="2177033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Ученик\Desktop\_i5GpRitPRSJr2xdkSNgBJQbEHFVBBKuHrLWIEiSeBSYkjSRy5YHS6s7zNoH_f1-MxtwEu2kz6ArveAQMJEaeuOi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260648"/>
            <a:ext cx="3888432" cy="2880320"/>
          </a:xfrm>
          <a:prstGeom prst="rect">
            <a:avLst/>
          </a:prstGeom>
          <a:noFill/>
        </p:spPr>
      </p:pic>
      <p:pic>
        <p:nvPicPr>
          <p:cNvPr id="20483" name="Picture 3" descr="C:\Users\Ученик\Desktop\6IwulDVMJ1tdTF0VrvvZEQg770zBUkbaSqmVuEy1ZjVF6F8fT0N-DpxScintbQUbwZIyR-_iI7dlAphQObqNrs6N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004050" y="-315416"/>
            <a:ext cx="2952327" cy="4104456"/>
          </a:xfrm>
          <a:prstGeom prst="rect">
            <a:avLst/>
          </a:prstGeom>
          <a:noFill/>
        </p:spPr>
      </p:pic>
      <p:pic>
        <p:nvPicPr>
          <p:cNvPr id="13" name="Picture 3" descr="C:\Users\Ученик\Desktop\E0pt5cfFgvwkq7JyDjPkoaJXXVz4DNO55UpFvlOHJbqScYwigvv6cBxbb25RPpZyWpmbwLjUAz1LE9seVRuk3ydF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5040052" y="2888940"/>
            <a:ext cx="3024336" cy="3960440"/>
          </a:xfrm>
          <a:prstGeom prst="rect">
            <a:avLst/>
          </a:prstGeom>
          <a:noFill/>
        </p:spPr>
      </p:pic>
      <p:pic>
        <p:nvPicPr>
          <p:cNvPr id="20486" name="Picture 6" descr="C:\Users\Ученик\Desktop\fMnpfdtia1LxtN2Hecl4dX_9FuDGU7GxFlXChdBnW6q--E6lkK1_c0dk3vifD7GpwF00WS4UhnhsAVzueBC6RgH5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837853" y="2914675"/>
            <a:ext cx="3147814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Ученик\Desktop\vz_1Ardc-EH-nd-XiLsnJxDBPbaUKQP9MUCgY8b6fk9Bw9Y2d0yqJmvM5GabEgRHVNxHy5iu_OuHU-WgqWe0deBX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3429000" cy="4572000"/>
          </a:xfrm>
          <a:prstGeom prst="rect">
            <a:avLst/>
          </a:prstGeom>
          <a:noFill/>
        </p:spPr>
      </p:pic>
      <p:pic>
        <p:nvPicPr>
          <p:cNvPr id="23555" name="Picture 3" descr="C:\Users\Ученик\Desktop\DUZNtx7IrLVatehuw6zVGXyuByLA8lB21j-rpr6JfuLFpQgh1IftMjSfbYDwmFz-lW67XQsZ7RBvQ7gv2mki8hRU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639444" y="1849388"/>
            <a:ext cx="3429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Ученик\Desktop\yRGJJMLyElnrmIkn_LoV4MKAlqc7NOBcZrtXR02a7Ar3CUWaUutkOFDsw6cyB4r2lMS8tDyfbFOIcOftasgykY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935596" y="-207404"/>
            <a:ext cx="3096344" cy="4176464"/>
          </a:xfrm>
          <a:prstGeom prst="rect">
            <a:avLst/>
          </a:prstGeom>
          <a:noFill/>
        </p:spPr>
      </p:pic>
      <p:pic>
        <p:nvPicPr>
          <p:cNvPr id="6" name="Picture 2" descr="C:\Users\Ученик\Desktop\1HfMIsRioxosHpskshMt147Rvz6O1qsx3HG1Negu2imf1I3SxxKRWYPh44NVinptfq9RDju82kh6duQ8hJKwOvjC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292080" y="1052736"/>
            <a:ext cx="2880320" cy="4032448"/>
          </a:xfrm>
          <a:prstGeom prst="rect">
            <a:avLst/>
          </a:prstGeom>
          <a:noFill/>
        </p:spPr>
      </p:pic>
      <p:pic>
        <p:nvPicPr>
          <p:cNvPr id="8" name="Picture 5" descr="C:\Users\Ученик\Desktop\-ToXjxnjBAdA-Ja6CLCPXDZuTDxV3BBQy8zeIOXwxzP7CMkHeJn_N2bet7z57FFkypA5oSNSbYaPxvQ5dm6hmLgw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1079610" y="3032957"/>
            <a:ext cx="2952331" cy="4176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209</TotalTime>
  <Words>44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Создание ситуации успеха на логопедических занятиях с детьми младшего школьного возраста с ограниченными возможностями здоровья</vt:lpstr>
      <vt:lpstr>Слайд 2</vt:lpstr>
      <vt:lpstr>Слайд 3</vt:lpstr>
      <vt:lpstr>Слайд 4</vt:lpstr>
      <vt:lpstr>МЕТОДЫ  И ПРИЕМЫ СОЗДАНИЯ СИТУАЦИИ УСПЕХА</vt:lpstr>
      <vt:lpstr>Слайд 6</vt:lpstr>
      <vt:lpstr>Слайд 7</vt:lpstr>
      <vt:lpstr>Слайд 8</vt:lpstr>
      <vt:lpstr>Слайд 9</vt:lpstr>
      <vt:lpstr>Слайд 10</vt:lpstr>
      <vt:lpstr>Успешный ученик –                     успешный человек</vt:lpstr>
      <vt:lpstr>СПАСИБО ЗА ВНИМАНИЕ 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Ученик</cp:lastModifiedBy>
  <cp:revision>5</cp:revision>
  <dcterms:created xsi:type="dcterms:W3CDTF">2025-03-18T07:46:45Z</dcterms:created>
  <dcterms:modified xsi:type="dcterms:W3CDTF">2025-03-20T08:25:11Z</dcterms:modified>
</cp:coreProperties>
</file>