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0" r:id="rId4"/>
    <p:sldId id="272" r:id="rId5"/>
    <p:sldId id="271" r:id="rId6"/>
    <p:sldId id="273" r:id="rId7"/>
    <p:sldId id="274" r:id="rId8"/>
    <p:sldId id="275" r:id="rId9"/>
    <p:sldId id="276" r:id="rId10"/>
    <p:sldId id="260" r:id="rId11"/>
    <p:sldId id="261" r:id="rId12"/>
    <p:sldId id="268" r:id="rId13"/>
    <p:sldId id="277" r:id="rId14"/>
    <p:sldId id="262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33"/>
    <a:srgbClr val="99FF99"/>
    <a:srgbClr val="FFCC00"/>
    <a:srgbClr val="CC6600"/>
    <a:srgbClr val="1BAFF1"/>
    <a:srgbClr val="DEED1F"/>
    <a:srgbClr val="CAD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9263" autoAdjust="0"/>
  </p:normalViewPr>
  <p:slideViewPr>
    <p:cSldViewPr>
      <p:cViewPr>
        <p:scale>
          <a:sx n="60" d="100"/>
          <a:sy n="60" d="100"/>
        </p:scale>
        <p:origin x="-93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B0DF71-1B3F-4FDE-863E-B8F286C4055D}" type="datetimeFigureOut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81EEC6A-E5AE-4B7F-A762-95AC51EA3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99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F8C44-D1F1-4731-9068-ACDCE477A3C3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66258-3BC6-438B-8F8A-F4BA4387D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FCE3-BA53-46B7-B7FE-4727DD16EEEA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D417B-257C-4CE7-9980-754A63799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BB097-D0DF-46BD-9127-29C1BDCF8800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EC21F-126A-4BF4-B602-FEEEB27EF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BB215-39F0-459F-84D8-F96BAE189D39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0CBFF-9E2E-443B-86A1-CA0888197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89D17-DAF5-4841-BE01-E3260272EBA6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CD9E1-E247-48F7-895C-04285DCFC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6494D-0281-4EBE-BA05-0FDCCBD43F10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50520-B668-4627-A70F-B06B35B33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B08E7-E6B8-47D2-8472-A250FAAED070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949E4-F0F0-4106-A6E7-ED3D84910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27B17-CB32-46A3-BE77-B91FCD3C20EB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C8807-1C5C-40F5-8670-5B1A60C4B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D808F-CF29-42BC-8ECC-8D323C288E67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38C02-FF47-461E-A07A-46D3E32BD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3A999-555B-4CFB-9876-68530E375772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4C496-C5CE-4085-B698-044D9B15C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62964-AA2A-40D3-8370-7CB7365CA8BE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6B331-C71A-485E-922B-A1C7AE0FD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DB27C-65EB-4C9F-A3D3-F137EAD1D063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122FA-59E8-46E3-90DE-561ADDA93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40A35-F4FB-4D47-820A-74B39841C163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912A1-D49A-4308-B0A1-A575E4057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F1E505-96BD-49BC-8C48-B1563938DDA0}" type="datetime1">
              <a:rPr lang="ru-RU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36F085-0B32-4FFD-BEE4-92F6FDA9F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21416s02.edusite.ru/images/611921c93fba.png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21416s02.edusite.ru/images/611921c93fba.png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843808" y="2780928"/>
            <a:ext cx="4896544" cy="136188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Введение новой лексики. Характеристики кинофильмов</a:t>
            </a:r>
          </a:p>
        </p:txBody>
      </p:sp>
      <p:sp>
        <p:nvSpPr>
          <p:cNvPr id="13" name="Куб 12"/>
          <p:cNvSpPr/>
          <p:nvPr/>
        </p:nvSpPr>
        <p:spPr>
          <a:xfrm>
            <a:off x="1285852" y="1428736"/>
            <a:ext cx="928694" cy="928694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innerShdw blurRad="114300">
              <a:prstClr val="black"/>
            </a:inn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Куб 13"/>
          <p:cNvSpPr/>
          <p:nvPr/>
        </p:nvSpPr>
        <p:spPr>
          <a:xfrm rot="21305710">
            <a:off x="2143108" y="1142984"/>
            <a:ext cx="928694" cy="928694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Куб 14"/>
          <p:cNvSpPr/>
          <p:nvPr/>
        </p:nvSpPr>
        <p:spPr>
          <a:xfrm rot="370916">
            <a:off x="3071802" y="1500174"/>
            <a:ext cx="928694" cy="928694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innerShdw blurRad="114300">
              <a:prstClr val="black"/>
            </a:inn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Куб 15"/>
          <p:cNvSpPr/>
          <p:nvPr/>
        </p:nvSpPr>
        <p:spPr>
          <a:xfrm>
            <a:off x="4071934" y="1357298"/>
            <a:ext cx="928694" cy="928694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innerShdw blurRad="114300">
              <a:prstClr val="black"/>
            </a:inn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Куб 16"/>
          <p:cNvSpPr/>
          <p:nvPr/>
        </p:nvSpPr>
        <p:spPr>
          <a:xfrm rot="21447810">
            <a:off x="5949417" y="1591707"/>
            <a:ext cx="928694" cy="928694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innerShdw blurRad="114300">
              <a:prstClr val="black"/>
            </a:inn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Куб 17"/>
          <p:cNvSpPr/>
          <p:nvPr/>
        </p:nvSpPr>
        <p:spPr>
          <a:xfrm rot="609093">
            <a:off x="5075200" y="1146119"/>
            <a:ext cx="928694" cy="928694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innerShdw blurRad="114300">
              <a:prstClr val="black"/>
            </a:inn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Куб 18"/>
          <p:cNvSpPr/>
          <p:nvPr/>
        </p:nvSpPr>
        <p:spPr>
          <a:xfrm>
            <a:off x="6929454" y="1714488"/>
            <a:ext cx="928694" cy="928694"/>
          </a:xfrm>
          <a:prstGeom prst="cube">
            <a:avLst/>
          </a:prstGeom>
          <a:solidFill>
            <a:srgbClr val="FFC000"/>
          </a:solidFill>
          <a:ln>
            <a:noFill/>
          </a:ln>
          <a:effectLst>
            <a:innerShdw blurRad="114300">
              <a:prstClr val="black"/>
            </a:inn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Оксана\Desktop\en-300x21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34462">
            <a:off x="828013" y="3376094"/>
            <a:ext cx="2541632" cy="2270513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5796136" y="4437112"/>
            <a:ext cx="2631561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Григорьева Е.Н.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Учитель английского языка</a:t>
            </a:r>
          </a:p>
          <a:p>
            <a:pPr algn="r">
              <a:defRPr/>
            </a:pP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БОУ СОШ №34</a:t>
            </a:r>
          </a:p>
          <a:p>
            <a:pPr algn="r">
              <a:defRPr/>
            </a:pP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адрес: ст. Новотитаровская, </a:t>
            </a:r>
          </a:p>
          <a:p>
            <a:pPr algn="r">
              <a:defRPr/>
            </a:pP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ул. </a:t>
            </a:r>
            <a:r>
              <a:rPr lang="ru-RU" sz="1200" b="1" i="1" spc="50" dirty="0" err="1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Леваневского</a:t>
            </a: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51</a:t>
            </a:r>
          </a:p>
          <a:p>
            <a:pPr algn="r">
              <a:defRPr/>
            </a:pPr>
            <a:r>
              <a:rPr lang="ru-RU" sz="1200" b="1" i="1" spc="50" dirty="0" err="1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Сот.тел</a:t>
            </a: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89615931158</a:t>
            </a:r>
          </a:p>
          <a:p>
            <a:pPr algn="r">
              <a:defRPr/>
            </a:pPr>
            <a:r>
              <a:rPr lang="ru-RU" sz="1200" b="1" i="1" spc="50" dirty="0" err="1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e-mail</a:t>
            </a: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1200" b="1" i="1" spc="50" dirty="0" err="1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Sweetcandy</a:t>
            </a: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55@</a:t>
            </a:r>
            <a:r>
              <a:rPr lang="en-US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mail</a:t>
            </a:r>
            <a:r>
              <a:rPr lang="ru-RU" sz="1200" b="1" i="1" spc="50" dirty="0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n-US" sz="1200" b="1" i="1" spc="50" dirty="0" err="1" smtClean="0">
                <a:ln w="11430"/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ru</a:t>
            </a:r>
            <a:endParaRPr lang="ru-RU" sz="1200" b="1" i="1" spc="50" dirty="0">
              <a:ln w="11430"/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116632"/>
            <a:ext cx="8229600" cy="850900"/>
          </a:xfrm>
        </p:spPr>
        <p:txBody>
          <a:bodyPr/>
          <a:lstStyle/>
          <a:p>
            <a:pPr eaLnBrk="1" hangingPunct="1"/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theme of the lesson</a:t>
            </a:r>
            <a:r>
              <a:rPr lang="en-US" sz="6000" dirty="0" smtClean="0">
                <a:solidFill>
                  <a:schemeClr val="hlink"/>
                </a:solidFill>
              </a:rPr>
              <a:t/>
            </a:r>
            <a:br>
              <a:rPr lang="en-US" sz="6000" dirty="0" smtClean="0">
                <a:solidFill>
                  <a:schemeClr val="hlink"/>
                </a:solidFill>
              </a:rPr>
            </a:br>
            <a:endParaRPr lang="ru-RU" sz="4000" b="1" i="1" dirty="0" smtClean="0">
              <a:latin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/>
          </p:nvPr>
        </p:nvSpPr>
        <p:spPr>
          <a:xfrm>
            <a:off x="395536" y="1412776"/>
            <a:ext cx="8229600" cy="4248471"/>
          </a:xfrm>
        </p:spPr>
        <p:txBody>
          <a:bodyPr/>
          <a:lstStyle/>
          <a:p>
            <a:pPr algn="ctr">
              <a:buNone/>
            </a:pPr>
            <a:endParaRPr lang="ru-RU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new vocabulary.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films</a:t>
            </a:r>
            <a:endParaRPr lang="ru-RU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7" descr="611921c93fb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789311" y="2996952"/>
            <a:ext cx="1879108" cy="2691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en-US" b="1" dirty="0" smtClean="0"/>
              <a:t>The </a:t>
            </a:r>
            <a:r>
              <a:rPr lang="en-US" b="1" dirty="0"/>
              <a:t>plan </a:t>
            </a:r>
            <a:r>
              <a:rPr lang="en-US" b="1" dirty="0" smtClean="0"/>
              <a:t>of </a:t>
            </a:r>
            <a:r>
              <a:rPr lang="en-US" b="1" dirty="0"/>
              <a:t>our </a:t>
            </a:r>
            <a:r>
              <a:rPr lang="en-US" b="1" dirty="0" smtClean="0"/>
              <a:t>work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/>
          </p:nvPr>
        </p:nvSpPr>
        <p:spPr>
          <a:xfrm>
            <a:off x="251520" y="1196752"/>
            <a:ext cx="8229600" cy="5851525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1) Learn new words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2) Tell about films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and describe them 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) Learn how to give short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answer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       about characteristics of movies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7" descr="611921c93fb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444208" y="2564904"/>
            <a:ext cx="2368227" cy="3392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23528" y="1006475"/>
            <a:ext cx="8229600" cy="5851525"/>
          </a:xfrm>
        </p:spPr>
        <p:txBody>
          <a:bodyPr/>
          <a:lstStyle/>
          <a:p>
            <a:pPr>
              <a:buNone/>
            </a:pPr>
            <a:r>
              <a:rPr lang="ru-RU" sz="1200" dirty="0"/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F0CBFF-9E2E-443B-86A1-CA08881971F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7" t="43779" r="6498" b="24597"/>
          <a:stretch/>
        </p:blipFill>
        <p:spPr bwMode="auto">
          <a:xfrm>
            <a:off x="467544" y="692696"/>
            <a:ext cx="8286654" cy="230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3356992"/>
            <a:ext cx="59823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Example</a:t>
            </a:r>
            <a:r>
              <a:rPr lang="ru-RU" sz="2800" b="1" dirty="0"/>
              <a:t>:</a:t>
            </a:r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400" b="1" dirty="0" smtClean="0"/>
              <a:t>Andrew can say that the film was</a:t>
            </a:r>
            <a:r>
              <a:rPr lang="ru-RU" sz="2400" b="1" dirty="0" smtClean="0"/>
              <a:t>…..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5270"/>
            <a:ext cx="9496666" cy="7053270"/>
          </a:xfrm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3BB215-39F0-459F-84D8-F96BAE189D39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F0CBFF-9E2E-443B-86A1-CA08881971F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580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ru-static.z-dn.net/files/d4a/f0441fab7436fa049fd92e91d699899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0" t="8366" r="10741" b="8726"/>
          <a:stretch/>
        </p:blipFill>
        <p:spPr bwMode="auto">
          <a:xfrm>
            <a:off x="1252295" y="476672"/>
            <a:ext cx="6905297" cy="463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67544" y="800708"/>
            <a:ext cx="8229600" cy="4157300"/>
          </a:xfrm>
        </p:spPr>
        <p:txBody>
          <a:bodyPr/>
          <a:lstStyle/>
          <a:p>
            <a:endParaRPr lang="ru-RU" sz="3200" b="1" i="1" dirty="0" smtClean="0">
              <a:latin typeface="Times New Roman" pitchFamily="18" charset="0"/>
            </a:endParaRPr>
          </a:p>
        </p:txBody>
      </p:sp>
      <p:sp>
        <p:nvSpPr>
          <p:cNvPr id="10" name="Rectangle 2"/>
          <p:cNvSpPr txBox="1">
            <a:spLocks/>
          </p:cNvSpPr>
          <p:nvPr/>
        </p:nvSpPr>
        <p:spPr bwMode="auto">
          <a:xfrm>
            <a:off x="1619672" y="476672"/>
            <a:ext cx="66967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algn="ctr" eaLnBrk="0" hangingPunct="0"/>
            <a:endParaRPr lang="en-US" sz="3200" dirty="0" smtClean="0"/>
          </a:p>
          <a:p>
            <a:pPr algn="ctr" eaLnBrk="0" hangingPunct="0"/>
            <a:endParaRPr lang="en-US" sz="3200" dirty="0" smtClean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4293096"/>
          </a:xfrm>
        </p:spPr>
        <p:txBody>
          <a:bodyPr/>
          <a:lstStyle/>
          <a:p>
            <a:pPr eaLnBrk="1" hangingPunct="1"/>
            <a:r>
              <a:rPr lang="en-US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Thanks </a:t>
            </a:r>
            <a:br>
              <a:rPr lang="en-US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for </a:t>
            </a:r>
            <a:br>
              <a:rPr lang="en-US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attention!</a:t>
            </a:r>
            <a:r>
              <a:rPr lang="ru-RU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8800" b="1" i="1" dirty="0" smtClean="0">
              <a:solidFill>
                <a:srgbClr val="0070C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623967" cy="935881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what word it is. 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01FE0-896B-4DCF-BEFA-07D7D69C3F95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259632" y="2348880"/>
            <a:ext cx="662396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827584" y="1525434"/>
            <a:ext cx="3312368" cy="413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that a person, company has done or finished successfully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quickly, fast</a:t>
            </a:r>
          </a:p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3.Without any sound, talkies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4.A person who directs plays, films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activity. Violent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An American actor of silent films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a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computer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800" dirty="0"/>
          </a:p>
        </p:txBody>
      </p:sp>
      <p:pic>
        <p:nvPicPr>
          <p:cNvPr id="1026" name="Picture 2" descr="C:\Users\Пользователь\Desktop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457420"/>
            <a:ext cx="4504382" cy="377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what word it is.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3BB215-39F0-459F-84D8-F96BAE189D39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F0CBFF-9E2E-443B-86A1-CA08881971F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2050" name="Picture 2" descr="C:\Users\Пользователь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68760"/>
            <a:ext cx="3725409" cy="405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1052736"/>
            <a:ext cx="28083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that a person, company has done or finished successfully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quickly, fast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3.Without any sound, talkies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.A person who directs plays,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Illegal activity. Violent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 American actor of silent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A part of a computer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54308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what word it is. 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3BB215-39F0-459F-84D8-F96BAE189D39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F0CBFF-9E2E-443B-86A1-CA08881971F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3074" name="Picture 2" descr="C:\Users\Пользователь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3836012" cy="387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1052736"/>
            <a:ext cx="280831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that a person, company has done or finished successfully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quickly, fast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3.Without any sound, talkies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4.A person who directs plays,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activity. Violent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An American actor of silent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a computer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1591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what word it is. </a:t>
            </a: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3BB215-39F0-459F-84D8-F96BAE189D39}" type="datetime1">
              <a:rPr lang="ru-RU" smtClean="0"/>
              <a:pPr>
                <a:defRPr/>
              </a:pPr>
              <a:t>15.11.2021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F0CBFF-9E2E-443B-86A1-CA08881971F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4098" name="Picture 2" descr="C:\Users\Пользователь\Desktop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3960440" cy="415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1052736"/>
            <a:ext cx="280831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that a person, company has done or finished successfully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quickly, fast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3.Without any sound, talkies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4.A person who directs plays,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activity. Violent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An American actor of silent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a computer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28142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623967" cy="935881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what word it is. 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01FE0-896B-4DCF-BEFA-07D7D69C3F95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259632" y="2348880"/>
            <a:ext cx="662396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403648" y="1628800"/>
            <a:ext cx="6623967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 sz="4800" dirty="0"/>
          </a:p>
        </p:txBody>
      </p:sp>
      <p:pic>
        <p:nvPicPr>
          <p:cNvPr id="5122" name="Picture 2" descr="C:\Users\Пользователь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103800" cy="356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43608" y="1364104"/>
            <a:ext cx="33843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that a person, company has done or finished successfully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quickly, fast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3.Without any sound, talkies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4.A person who directs plays,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activity. Violent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An American actor of silent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a computer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21121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623967" cy="935881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what word it is. 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01FE0-896B-4DCF-BEFA-07D7D69C3F95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259632" y="2348880"/>
            <a:ext cx="662396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C:\Users\Пользователь\Desktop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3723823" cy="353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99592" y="1531574"/>
            <a:ext cx="381642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that a person, company has done or finished successfully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quickly, fast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3.Without any sound, talkies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4.A person who directs plays,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activity. Violent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An American actor of silent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a computer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21121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623967" cy="935881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what word it is. 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01FE0-896B-4DCF-BEFA-07D7D69C3F95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259632" y="2348880"/>
            <a:ext cx="662396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 descr="C:\Users\Пользователь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1556792"/>
            <a:ext cx="4752529" cy="347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5576" y="1052736"/>
            <a:ext cx="331236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that a person, company has done or finished successfully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quickly, fast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3.Without any sound, talkies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4.A person who directs plays,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activity. Violent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An American actor of silent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a computer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7132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623967" cy="935881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Guess what word it is. 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01FE0-896B-4DCF-BEFA-07D7D69C3F95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259632" y="2348880"/>
            <a:ext cx="662396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C:\Users\Пользователь\Desktop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614" y="1493361"/>
            <a:ext cx="4104842" cy="373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593" y="1700808"/>
            <a:ext cx="367202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Something that a person, company has done or finished successfully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quickly, fast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3.Without any sound, talkies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4.A person who directs plays,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Illegal activity. Violent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An American actor of silent films</a:t>
            </a:r>
          </a:p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part of a computer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1586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н.яз.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ин.яз.10</Template>
  <TotalTime>544</TotalTime>
  <Words>573</Words>
  <Application>Microsoft Office PowerPoint</Application>
  <PresentationFormat>Экран (4:3)</PresentationFormat>
  <Paragraphs>115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ин.яз.10</vt:lpstr>
      <vt:lpstr>Введение новой лексики. Характеристики кинофильмов</vt:lpstr>
      <vt:lpstr>Guess what word it is. </vt:lpstr>
      <vt:lpstr>Презентация PowerPoint</vt:lpstr>
      <vt:lpstr>Презентация PowerPoint</vt:lpstr>
      <vt:lpstr>Презентация PowerPoint</vt:lpstr>
      <vt:lpstr>Guess what word it is. </vt:lpstr>
      <vt:lpstr>Guess what word it is. </vt:lpstr>
      <vt:lpstr>Guess what word it is. </vt:lpstr>
      <vt:lpstr>Guess what word it is. </vt:lpstr>
      <vt:lpstr> The theme of the lesson </vt:lpstr>
      <vt:lpstr>The plan of our work</vt:lpstr>
      <vt:lpstr>Презентация PowerPoint</vt:lpstr>
      <vt:lpstr>Презентация PowerPoint</vt:lpstr>
      <vt:lpstr>Презентация PowerPoint</vt:lpstr>
      <vt:lpstr>   Thanks  for  attention! 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 учителя английского языка МОКУ  СОШ № 2 г. Лузы Кировской области</dc:title>
  <dc:creator>Ольга</dc:creator>
  <dc:description>http://aida.ucoz.ru</dc:description>
  <cp:lastModifiedBy>Пользователь</cp:lastModifiedBy>
  <cp:revision>56</cp:revision>
  <dcterms:created xsi:type="dcterms:W3CDTF">2012-08-12T16:04:25Z</dcterms:created>
  <dcterms:modified xsi:type="dcterms:W3CDTF">2021-11-14T21:02:54Z</dcterms:modified>
</cp:coreProperties>
</file>