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  <p:sldMasterId id="2147483723" r:id="rId2"/>
  </p:sldMasterIdLst>
  <p:sldIdLst>
    <p:sldId id="271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69" r:id="rId12"/>
    <p:sldId id="262" r:id="rId13"/>
    <p:sldId id="270" r:id="rId14"/>
    <p:sldId id="273" r:id="rId15"/>
    <p:sldId id="272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11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home\Desktop\Тили-трям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Рамка 4"/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193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BA46C-3931-42F5-BF5A-6D7C72CBE886}" type="datetimeFigureOut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5F69FE1-536E-4B7F-BCFE-9408DB4719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440190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34FD6-6912-4D22-B300-689E4AB0D081}" type="datetimeFigureOut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5FBCF-44E6-4A8F-B82C-09A61FC9DB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6786921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4FD60-93F0-45EC-9658-D744E9D78279}" type="datetimeFigureOut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6E666-93C2-47B5-B538-BFB2CB8E64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271596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5A9D3E-D21E-42A0-85A0-CD25FADE802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21350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61B707-DBD3-422D-B09F-D93AA4929DF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189977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2CDA4B-FFEE-4251-B3C6-4EDD07F267E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2495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84C9AA-BBD8-4C24-A6C5-325813A8F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604489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A0020E-1788-4924-8AD2-EFCA797A172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46456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045481-D6E3-4A0B-B6CE-01DEDD1A20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40216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4F7054-71CE-4650-9253-1A39055599A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192402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BCEB9-F988-42D4-8EB2-177F0A710F7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3392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7CF54-0E6F-4CD7-8A8A-B8A705E0DFEE}" type="datetimeFigureOut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0F2C2-8F8D-40CE-9159-FA60DD3F4C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2319607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8C5FBA-5DBD-4F0F-AA12-2AA1931AA1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22988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4CC7D9-B385-429E-A9BF-088C3C21E96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02894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41A13E-A436-44CB-AB62-504491A297D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7491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14292-9EAB-4D24-ADF8-8F7DC88C1701}" type="datetimeFigureOut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4027A-FE5B-4A84-BD12-73E69CBD27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884462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3564C-16EF-4BDF-9619-6A8279693999}" type="datetimeFigureOut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226B1-9709-4E89-A149-3E5646CE57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125866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C39C4-51A5-4EA9-9B8F-822372FBAD3A}" type="datetimeFigureOut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EBAC4-FA3D-4D53-81B8-4CA29C0BE0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885551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33B11-B969-45AD-AA34-FD6420E97582}" type="datetimeFigureOut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DD02B-D2B4-4043-979D-A48E31A167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197588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B740E-A57C-4C53-A6FE-28D1338835AB}" type="datetimeFigureOut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DA707-5BD2-40B6-A175-C3CEC29DCA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1581057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00AE3-BDA3-49D0-B0C1-8E299146CDD0}" type="datetimeFigureOut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99334-D344-4B10-AFA0-4DB008D580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953823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E70E4-03DE-4991-AC32-303D9A335F65}" type="datetimeFigureOut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14736-61B2-47D2-B1A5-D3E3C3D7DE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0614741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677C598-235D-4D89-83C5-EEBB0122257F}" type="datetimeFigureOut">
              <a:rPr lang="ru-RU"/>
              <a:pPr>
                <a:defRPr/>
              </a:pPr>
              <a:t>17.01.2024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66E9DCF-780D-43B7-AA92-779B5EEC44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1031" name="Picture 3" descr="C:\Users\home\Desktop\0_6d43e_9dd6a7ec_L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0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2" descr="C:\Users\home\Desktop\0_6d42b_46146ae_orig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81514"/>
            <a:ext cx="2495551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3" descr="C:\Users\home\Desktop\0_6d435_78e000fe_orig.jp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34" y="188914"/>
            <a:ext cx="1871133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4" descr="C:\Users\home\Desktop\0_6d436_37032ed6_orig.jp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234" y="5589588"/>
            <a:ext cx="7488767" cy="126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5" descr="C:\Users\home\Desktop\0_6d436_37032ed6_orig.jp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161" b="38889"/>
          <a:stretch>
            <a:fillRect/>
          </a:stretch>
        </p:blipFill>
        <p:spPr bwMode="auto">
          <a:xfrm>
            <a:off x="4847168" y="6165851"/>
            <a:ext cx="326601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5" descr="C:\Users\home\Desktop\0_6d436_37032ed6_orig.jpg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6" t="46558"/>
          <a:stretch>
            <a:fillRect/>
          </a:stretch>
        </p:blipFill>
        <p:spPr bwMode="auto">
          <a:xfrm>
            <a:off x="-336551" y="6165850"/>
            <a:ext cx="254423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5" descr="C:\Users\home\Desktop\0_6d436_37032ed6_orig.jpg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6"/>
          <a:stretch>
            <a:fillRect/>
          </a:stretch>
        </p:blipFill>
        <p:spPr bwMode="auto">
          <a:xfrm>
            <a:off x="2256368" y="5562600"/>
            <a:ext cx="2544233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Рамка 19"/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296"/>
            </a:avLst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101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7603C78-6A56-4DC8-840E-9E0AD6F0F38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0892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55;&#1088;&#1077;&#1079;&#1077;&#1085;&#1090;&#1072;&#1094;&#1080;&#1080;%20%20%20&#1087;&#1086;%20&#1084;&#1072;&#1090;&#1077;&#1084;\19.02.14&#1075;\&#1090;&#1088;&#1103;&#1084;\&#1040;&#1091;&#1076;&#1080;&#1086;_0001.wma" TargetMode="Externa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H:\&#1055;&#1088;&#1077;&#1079;&#1077;&#1085;&#1090;&#1072;&#1094;&#1080;&#1080;%20%20%20&#1087;&#1086;%20&#1084;&#1072;&#1090;&#1077;&#1084;\19.02.14&#1075;\&#1090;&#1088;&#1103;&#1084;\&#1040;&#1091;&#1076;&#1080;&#1086;_0001.wma" TargetMode="Externa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55;&#1088;&#1077;&#1079;&#1077;&#1085;&#1090;&#1072;&#1094;&#1080;&#1080;%20%20%20&#1087;&#1086;%20&#1084;&#1072;&#1090;&#1077;&#1084;\19.02.14&#1075;\&#1090;&#1088;&#1103;&#1084;\&#1040;&#1091;&#1076;&#1080;&#1086;_0001.wma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55;&#1088;&#1077;&#1079;&#1077;&#1085;&#1090;&#1072;&#1094;&#1080;&#1080;%20%20%20&#1087;&#1086;%20&#1084;&#1072;&#1090;&#1077;&#1084;\19.02.14&#1075;\&#1090;&#1088;&#1103;&#1084;\&#1040;&#1091;&#1076;&#1080;&#1086;_0001.wma" TargetMode="External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audio" Target="file:///H:\&#1055;&#1088;&#1077;&#1079;&#1077;&#1085;&#1090;&#1072;&#1094;&#1080;&#1080;%20%20%20&#1087;&#1086;%20&#1084;&#1072;&#1090;&#1077;&#1084;\19.02.14&#1075;\&#1090;&#1088;&#1103;&#1084;\&#1040;&#1091;&#1076;&#1080;&#1086;_0001.wma" TargetMode="Externa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H:\&#1055;&#1088;&#1077;&#1079;&#1077;&#1085;&#1090;&#1072;&#1094;&#1080;&#1080;%20%20%20&#1087;&#1086;%20&#1084;&#1072;&#1090;&#1077;&#1084;\19.02.14&#1075;\&#1090;&#1088;&#1103;&#1084;\&#1040;&#1091;&#1076;&#1080;&#1086;_0001.wma" TargetMode="Externa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H:\&#1055;&#1088;&#1077;&#1079;&#1077;&#1085;&#1090;&#1072;&#1094;&#1080;&#1080;%20%20%20&#1087;&#1086;%20&#1084;&#1072;&#1090;&#1077;&#1084;\19.02.14&#1075;\&#1090;&#1088;&#1103;&#1084;\&#1040;&#1091;&#1076;&#1080;&#1086;_0001.wma" TargetMode="Externa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7" name="TextBox 14"/>
          <p:cNvSpPr txBox="1">
            <a:spLocks noChangeArrowheads="1"/>
          </p:cNvSpPr>
          <p:nvPr/>
        </p:nvSpPr>
        <p:spPr bwMode="auto">
          <a:xfrm>
            <a:off x="3792009" y="4508499"/>
            <a:ext cx="1847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6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55" name="TextBox 16"/>
          <p:cNvSpPr txBox="1">
            <a:spLocks noChangeArrowheads="1"/>
          </p:cNvSpPr>
          <p:nvPr/>
        </p:nvSpPr>
        <p:spPr bwMode="auto">
          <a:xfrm>
            <a:off x="8760489" y="4292602"/>
            <a:ext cx="1847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6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0" name="Аудио_000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3338" y="2636839"/>
            <a:ext cx="2444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1635" y="4777061"/>
            <a:ext cx="1766961" cy="194071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2619" y="263237"/>
            <a:ext cx="1093123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Слова бывают разные,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Слова бывают всякие,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Слова бывают ясные,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Твёрдые и мягкие.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Слова бывают смелые,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Упрямые, суровые,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Но непременно дело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Стоит за каждым словом.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Много слов на свете,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Много дел на свете.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Если дела нету,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Слово – это ветер.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Слово улетает.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Не поймаешь снова…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Человек без дела –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000000"/>
                </a:solidFill>
                <a:latin typeface="Verdana" panose="020B0604030504040204" pitchFamily="34" charset="0"/>
              </a:rPr>
              <a:t>Человек без слова!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8672010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grpSp>
        <p:nvGrpSpPr>
          <p:cNvPr id="14340" name="Рамка 7"/>
          <p:cNvGrpSpPr>
            <a:grpSpLocks/>
          </p:cNvGrpSpPr>
          <p:nvPr/>
        </p:nvGrpSpPr>
        <p:grpSpPr bwMode="auto">
          <a:xfrm>
            <a:off x="1493837" y="-30163"/>
            <a:ext cx="9197976" cy="6911976"/>
            <a:chOff x="-19" y="-19"/>
            <a:chExt cx="5794" cy="4354"/>
          </a:xfrm>
        </p:grpSpPr>
        <p:pic>
          <p:nvPicPr>
            <p:cNvPr id="14346" name="Рамка 7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9" y="-19"/>
              <a:ext cx="5794" cy="4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7" name="Text Box 6"/>
            <p:cNvSpPr txBox="1">
              <a:spLocks noChangeArrowheads="1"/>
            </p:cNvSpPr>
            <p:nvPr/>
          </p:nvSpPr>
          <p:spPr bwMode="auto">
            <a:xfrm>
              <a:off x="191" y="191"/>
              <a:ext cx="5378" cy="3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</p:grpSp>
      <p:sp>
        <p:nvSpPr>
          <p:cNvPr id="14341" name="AutoShape 7"/>
          <p:cNvSpPr>
            <a:spLocks noChangeArrowheads="1"/>
          </p:cNvSpPr>
          <p:nvPr/>
        </p:nvSpPr>
        <p:spPr bwMode="auto">
          <a:xfrm>
            <a:off x="2438400" y="1600200"/>
            <a:ext cx="2438400" cy="1066800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4342" name="AutoShape 8"/>
          <p:cNvSpPr>
            <a:spLocks noChangeArrowheads="1"/>
          </p:cNvSpPr>
          <p:nvPr/>
        </p:nvSpPr>
        <p:spPr bwMode="auto">
          <a:xfrm>
            <a:off x="7162800" y="1600200"/>
            <a:ext cx="2514600" cy="1143000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33802" name="Picture 10" descr="66916837_1290418786_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1" y="4114800"/>
            <a:ext cx="1833563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971800" y="1676400"/>
            <a:ext cx="157447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кто?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671225" y="1676400"/>
            <a:ext cx="162442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что?</a:t>
            </a:r>
          </a:p>
        </p:txBody>
      </p:sp>
    </p:spTree>
    <p:extLst>
      <p:ext uri="{BB962C8B-B14F-4D97-AF65-F5344CB8AC3E}">
        <p14:creationId xmlns:p14="http://schemas.microsoft.com/office/powerpoint/2010/main" val="159276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33333E-6 L -0.26684 -0.238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51" y="-1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7" name="TextBox 14"/>
          <p:cNvSpPr txBox="1">
            <a:spLocks noChangeArrowheads="1"/>
          </p:cNvSpPr>
          <p:nvPr/>
        </p:nvSpPr>
        <p:spPr bwMode="auto">
          <a:xfrm>
            <a:off x="3792009" y="4508499"/>
            <a:ext cx="1847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6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55" name="TextBox 16"/>
          <p:cNvSpPr txBox="1">
            <a:spLocks noChangeArrowheads="1"/>
          </p:cNvSpPr>
          <p:nvPr/>
        </p:nvSpPr>
        <p:spPr bwMode="auto">
          <a:xfrm>
            <a:off x="8760489" y="4292602"/>
            <a:ext cx="1847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6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0" name="Аудио_000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3338" y="2636839"/>
            <a:ext cx="2444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2255" y="4516438"/>
            <a:ext cx="1931159" cy="2124724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1025236" y="1600200"/>
            <a:ext cx="8769928" cy="4525963"/>
          </a:xfrm>
        </p:spPr>
        <p:txBody>
          <a:bodyPr/>
          <a:lstStyle/>
          <a:p>
            <a:pPr marL="0" indent="0">
              <a:buNone/>
            </a:pPr>
            <a:r>
              <a:rPr lang="ru-RU" sz="5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Ребята</a:t>
            </a:r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</a:rPr>
              <a:t>,  ёжик,  </a:t>
            </a:r>
            <a:r>
              <a:rPr lang="ru-RU" sz="5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сосулька,    </a:t>
            </a:r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белка,    жучок. 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23711420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7" name="TextBox 14"/>
          <p:cNvSpPr txBox="1">
            <a:spLocks noChangeArrowheads="1"/>
          </p:cNvSpPr>
          <p:nvPr/>
        </p:nvSpPr>
        <p:spPr bwMode="auto">
          <a:xfrm>
            <a:off x="3792009" y="4508499"/>
            <a:ext cx="1847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6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55" name="TextBox 16"/>
          <p:cNvSpPr txBox="1">
            <a:spLocks noChangeArrowheads="1"/>
          </p:cNvSpPr>
          <p:nvPr/>
        </p:nvSpPr>
        <p:spPr bwMode="auto">
          <a:xfrm>
            <a:off x="8760489" y="4292602"/>
            <a:ext cx="1847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6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0" name="Аудио_000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3338" y="2636839"/>
            <a:ext cx="2444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Вставь подходящие слова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93965" y="1600201"/>
            <a:ext cx="1183178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5400" dirty="0" smtClean="0"/>
              <a:t>  Ярко светит (</a:t>
            </a:r>
            <a:r>
              <a:rPr lang="ru-RU" sz="5400" b="1" dirty="0" smtClean="0"/>
              <a:t>что?</a:t>
            </a:r>
            <a:r>
              <a:rPr lang="ru-RU" sz="5400" dirty="0" smtClean="0"/>
              <a:t>)...  .  Возвращаются перелётные ( </a:t>
            </a:r>
            <a:r>
              <a:rPr lang="ru-RU" sz="5400" b="1" dirty="0" smtClean="0"/>
              <a:t>кто?</a:t>
            </a:r>
            <a:r>
              <a:rPr lang="ru-RU" sz="5400" dirty="0" smtClean="0"/>
              <a:t>)….  .   ( </a:t>
            </a:r>
            <a:r>
              <a:rPr lang="ru-RU" sz="5400" b="1" dirty="0" smtClean="0"/>
              <a:t>Кто?</a:t>
            </a:r>
            <a:r>
              <a:rPr lang="ru-RU" sz="5400" dirty="0" smtClean="0"/>
              <a:t>)  во дворе  пускает  кораблики.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8841193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00912" y="1709800"/>
            <a:ext cx="2466975" cy="18478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7211" y="1709800"/>
            <a:ext cx="2169695" cy="21873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1796" y="1646551"/>
            <a:ext cx="2324226" cy="218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33191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7" name="TextBox 14"/>
          <p:cNvSpPr txBox="1">
            <a:spLocks noChangeArrowheads="1"/>
          </p:cNvSpPr>
          <p:nvPr/>
        </p:nvSpPr>
        <p:spPr bwMode="auto">
          <a:xfrm>
            <a:off x="3792009" y="4508499"/>
            <a:ext cx="1847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6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55" name="TextBox 16"/>
          <p:cNvSpPr txBox="1">
            <a:spLocks noChangeArrowheads="1"/>
          </p:cNvSpPr>
          <p:nvPr/>
        </p:nvSpPr>
        <p:spPr bwMode="auto">
          <a:xfrm>
            <a:off x="8760489" y="4292602"/>
            <a:ext cx="1847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6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0" name="Аудио_000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3338" y="2636839"/>
            <a:ext cx="2444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93965" y="1600201"/>
            <a:ext cx="1183178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5400" dirty="0" smtClean="0"/>
              <a:t>  </a:t>
            </a:r>
          </a:p>
          <a:p>
            <a:pPr marL="0" indent="0" algn="ctr">
              <a:buNone/>
            </a:pPr>
            <a:r>
              <a:rPr lang="ru-RU" sz="5400" dirty="0" smtClean="0"/>
              <a:t>Спасибо за урок!</a:t>
            </a:r>
            <a:endParaRPr lang="ru-RU" sz="5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759" y="3481161"/>
            <a:ext cx="2426277" cy="2199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4418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7" name="TextBox 14"/>
          <p:cNvSpPr txBox="1">
            <a:spLocks noChangeArrowheads="1"/>
          </p:cNvSpPr>
          <p:nvPr/>
        </p:nvSpPr>
        <p:spPr bwMode="auto">
          <a:xfrm>
            <a:off x="3792009" y="4508499"/>
            <a:ext cx="1847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6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55" name="TextBox 16"/>
          <p:cNvSpPr txBox="1">
            <a:spLocks noChangeArrowheads="1"/>
          </p:cNvSpPr>
          <p:nvPr/>
        </p:nvSpPr>
        <p:spPr bwMode="auto">
          <a:xfrm>
            <a:off x="8760489" y="4292602"/>
            <a:ext cx="1847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6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0" name="Аудио_000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3338" y="2636839"/>
            <a:ext cx="2444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3818" y="4468010"/>
            <a:ext cx="1848033" cy="203326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01781" y="914401"/>
            <a:ext cx="11194473" cy="720435"/>
          </a:xfrm>
        </p:spPr>
        <p:txBody>
          <a:bodyPr/>
          <a:lstStyle/>
          <a:p>
            <a:r>
              <a:rPr lang="ru-RU" sz="4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Медв</a:t>
            </a:r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4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дь</a:t>
            </a:r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4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руч</a:t>
            </a:r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…й,  н…</a:t>
            </a:r>
            <a:r>
              <a:rPr lang="ru-RU" sz="4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</a:t>
            </a:r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4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мурав</a:t>
            </a:r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…й  . </a:t>
            </a:r>
            <a:endParaRPr lang="ru-RU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0567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7" name="TextBox 14"/>
          <p:cNvSpPr txBox="1">
            <a:spLocks noChangeArrowheads="1"/>
          </p:cNvSpPr>
          <p:nvPr/>
        </p:nvSpPr>
        <p:spPr bwMode="auto">
          <a:xfrm>
            <a:off x="3792009" y="4508499"/>
            <a:ext cx="1847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6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55" name="TextBox 16"/>
          <p:cNvSpPr txBox="1">
            <a:spLocks noChangeArrowheads="1"/>
          </p:cNvSpPr>
          <p:nvPr/>
        </p:nvSpPr>
        <p:spPr bwMode="auto">
          <a:xfrm>
            <a:off x="8760489" y="4292602"/>
            <a:ext cx="1847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6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0" name="Аудио_000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3338" y="2636839"/>
            <a:ext cx="2444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9964" y="4564944"/>
            <a:ext cx="1861886" cy="204850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3729326"/>
          </a:xfrm>
        </p:spPr>
        <p:txBody>
          <a:bodyPr/>
          <a:lstStyle/>
          <a:p>
            <a:r>
              <a:rPr lang="ru-RU" sz="5400" b="1" dirty="0" smtClean="0"/>
              <a:t>Слова, которые отвечают</a:t>
            </a:r>
            <a:br>
              <a:rPr lang="ru-RU" sz="5400" b="1" dirty="0" smtClean="0"/>
            </a:br>
            <a:r>
              <a:rPr lang="ru-RU" sz="5400" b="1" dirty="0" smtClean="0"/>
              <a:t> на вопросы</a:t>
            </a:r>
            <a:br>
              <a:rPr lang="ru-RU" sz="5400" b="1" dirty="0" smtClean="0"/>
            </a:br>
            <a:r>
              <a:rPr lang="ru-RU" sz="5400" b="1" dirty="0" smtClean="0"/>
              <a:t>КТО?        ЧТО? 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5756123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7" name="TextBox 14"/>
          <p:cNvSpPr txBox="1">
            <a:spLocks noChangeArrowheads="1"/>
          </p:cNvSpPr>
          <p:nvPr/>
        </p:nvSpPr>
        <p:spPr bwMode="auto">
          <a:xfrm>
            <a:off x="3792009" y="4508499"/>
            <a:ext cx="1847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6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55" name="TextBox 16"/>
          <p:cNvSpPr txBox="1">
            <a:spLocks noChangeArrowheads="1"/>
          </p:cNvSpPr>
          <p:nvPr/>
        </p:nvSpPr>
        <p:spPr bwMode="auto">
          <a:xfrm>
            <a:off x="8760489" y="4292602"/>
            <a:ext cx="1847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6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0" name="Аудио_000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3338" y="2636839"/>
            <a:ext cx="2444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7782" y="4775571"/>
            <a:ext cx="1695632" cy="18655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4352781"/>
          </a:xfrm>
        </p:spPr>
        <p:txBody>
          <a:bodyPr/>
          <a:lstStyle/>
          <a:p>
            <a:r>
              <a:rPr lang="ru-RU" dirty="0" smtClean="0"/>
              <a:t>В русском языке  на вопрос  </a:t>
            </a:r>
            <a:r>
              <a:rPr lang="ru-RU" b="1" dirty="0" smtClean="0"/>
              <a:t>«кто?» </a:t>
            </a:r>
            <a:r>
              <a:rPr lang="ru-RU" dirty="0" smtClean="0"/>
              <a:t>отвечают слова, которые называют людей и животных. На вопрос </a:t>
            </a:r>
            <a:r>
              <a:rPr lang="ru-RU" b="1" dirty="0" smtClean="0"/>
              <a:t>«что?» </a:t>
            </a:r>
            <a:r>
              <a:rPr lang="ru-RU" dirty="0" smtClean="0"/>
              <a:t>отвечают все другие слова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784536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0251" name="Text Box 6"/>
          <p:cNvSpPr txBox="1">
            <a:spLocks noChangeArrowheads="1"/>
          </p:cNvSpPr>
          <p:nvPr/>
        </p:nvSpPr>
        <p:spPr bwMode="auto">
          <a:xfrm>
            <a:off x="1754423" y="279399"/>
            <a:ext cx="8689616" cy="6251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45" name="AutoShape 7"/>
          <p:cNvSpPr>
            <a:spLocks noChangeArrowheads="1"/>
          </p:cNvSpPr>
          <p:nvPr/>
        </p:nvSpPr>
        <p:spPr bwMode="auto">
          <a:xfrm>
            <a:off x="2438400" y="1600200"/>
            <a:ext cx="2743200" cy="990600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46" name="AutoShape 8"/>
          <p:cNvSpPr>
            <a:spLocks noChangeArrowheads="1"/>
          </p:cNvSpPr>
          <p:nvPr/>
        </p:nvSpPr>
        <p:spPr bwMode="auto">
          <a:xfrm>
            <a:off x="6858000" y="1600200"/>
            <a:ext cx="2819400" cy="1143000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26634" name="Picture 10" descr="561812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1" y="3810000"/>
            <a:ext cx="261937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048000" y="1600200"/>
            <a:ext cx="157447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кто?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467600" y="1600200"/>
            <a:ext cx="162442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что?</a:t>
            </a:r>
          </a:p>
        </p:txBody>
      </p:sp>
    </p:spTree>
    <p:extLst>
      <p:ext uri="{BB962C8B-B14F-4D97-AF65-F5344CB8AC3E}">
        <p14:creationId xmlns:p14="http://schemas.microsoft.com/office/powerpoint/2010/main" val="349148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L -0.25157 -0.1666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87" y="-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grpSp>
        <p:nvGrpSpPr>
          <p:cNvPr id="11268" name="Рамка 7"/>
          <p:cNvGrpSpPr>
            <a:grpSpLocks/>
          </p:cNvGrpSpPr>
          <p:nvPr/>
        </p:nvGrpSpPr>
        <p:grpSpPr bwMode="auto">
          <a:xfrm>
            <a:off x="1493837" y="-30163"/>
            <a:ext cx="9197976" cy="6911976"/>
            <a:chOff x="-19" y="-19"/>
            <a:chExt cx="5794" cy="4354"/>
          </a:xfrm>
        </p:grpSpPr>
        <p:pic>
          <p:nvPicPr>
            <p:cNvPr id="11274" name="Рамка 7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9" y="-19"/>
              <a:ext cx="5794" cy="4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5" name="Text Box 6"/>
            <p:cNvSpPr txBox="1">
              <a:spLocks noChangeArrowheads="1"/>
            </p:cNvSpPr>
            <p:nvPr/>
          </p:nvSpPr>
          <p:spPr bwMode="auto">
            <a:xfrm>
              <a:off x="191" y="191"/>
              <a:ext cx="5378" cy="3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</p:grpSp>
      <p:sp>
        <p:nvSpPr>
          <p:cNvPr id="11269" name="AutoShape 7"/>
          <p:cNvSpPr>
            <a:spLocks noChangeArrowheads="1"/>
          </p:cNvSpPr>
          <p:nvPr/>
        </p:nvSpPr>
        <p:spPr bwMode="auto">
          <a:xfrm>
            <a:off x="2438400" y="1600200"/>
            <a:ext cx="2438400" cy="1066800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1270" name="AutoShape 8"/>
          <p:cNvSpPr>
            <a:spLocks noChangeArrowheads="1"/>
          </p:cNvSpPr>
          <p:nvPr/>
        </p:nvSpPr>
        <p:spPr bwMode="auto">
          <a:xfrm>
            <a:off x="7162800" y="1600200"/>
            <a:ext cx="2514600" cy="1143000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28682" name="Picture 10" descr="window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657600"/>
            <a:ext cx="25908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971800" y="1676400"/>
            <a:ext cx="157447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кто?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747425" y="1752600"/>
            <a:ext cx="162442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что?</a:t>
            </a:r>
          </a:p>
        </p:txBody>
      </p:sp>
    </p:spTree>
    <p:extLst>
      <p:ext uri="{BB962C8B-B14F-4D97-AF65-F5344CB8AC3E}">
        <p14:creationId xmlns:p14="http://schemas.microsoft.com/office/powerpoint/2010/main" val="399802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0.25833 -0.144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17" y="-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grpSp>
        <p:nvGrpSpPr>
          <p:cNvPr id="12292" name="Рамка 7"/>
          <p:cNvGrpSpPr>
            <a:grpSpLocks/>
          </p:cNvGrpSpPr>
          <p:nvPr/>
        </p:nvGrpSpPr>
        <p:grpSpPr bwMode="auto">
          <a:xfrm>
            <a:off x="1493837" y="-30163"/>
            <a:ext cx="9197976" cy="6911976"/>
            <a:chOff x="-19" y="-19"/>
            <a:chExt cx="5794" cy="4354"/>
          </a:xfrm>
        </p:grpSpPr>
        <p:pic>
          <p:nvPicPr>
            <p:cNvPr id="12298" name="Рамка 7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9" y="-19"/>
              <a:ext cx="5794" cy="4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9" name="Text Box 6"/>
            <p:cNvSpPr txBox="1">
              <a:spLocks noChangeArrowheads="1"/>
            </p:cNvSpPr>
            <p:nvPr/>
          </p:nvSpPr>
          <p:spPr bwMode="auto">
            <a:xfrm>
              <a:off x="191" y="191"/>
              <a:ext cx="5378" cy="3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</p:grpSp>
      <p:sp>
        <p:nvSpPr>
          <p:cNvPr id="12293" name="AutoShape 7"/>
          <p:cNvSpPr>
            <a:spLocks noChangeArrowheads="1"/>
          </p:cNvSpPr>
          <p:nvPr/>
        </p:nvSpPr>
        <p:spPr bwMode="auto">
          <a:xfrm>
            <a:off x="2438400" y="1600200"/>
            <a:ext cx="2438400" cy="1066800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2294" name="AutoShape 8"/>
          <p:cNvSpPr>
            <a:spLocks noChangeArrowheads="1"/>
          </p:cNvSpPr>
          <p:nvPr/>
        </p:nvSpPr>
        <p:spPr bwMode="auto">
          <a:xfrm>
            <a:off x="7162800" y="1600200"/>
            <a:ext cx="2514600" cy="1143000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29707" name="Picture 11" descr="406883_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352800"/>
            <a:ext cx="216535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971800" y="1676400"/>
            <a:ext cx="157447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кто?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671225" y="1676400"/>
            <a:ext cx="162442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что?</a:t>
            </a:r>
          </a:p>
        </p:txBody>
      </p:sp>
    </p:spTree>
    <p:extLst>
      <p:ext uri="{BB962C8B-B14F-4D97-AF65-F5344CB8AC3E}">
        <p14:creationId xmlns:p14="http://schemas.microsoft.com/office/powerpoint/2010/main" val="120543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11111E-6 L -0.2934 -0.133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70" y="-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grpSp>
        <p:nvGrpSpPr>
          <p:cNvPr id="15364" name="Рамка 7"/>
          <p:cNvGrpSpPr>
            <a:grpSpLocks/>
          </p:cNvGrpSpPr>
          <p:nvPr/>
        </p:nvGrpSpPr>
        <p:grpSpPr bwMode="auto">
          <a:xfrm>
            <a:off x="1493837" y="-30163"/>
            <a:ext cx="9197976" cy="6911976"/>
            <a:chOff x="-19" y="-19"/>
            <a:chExt cx="5794" cy="4354"/>
          </a:xfrm>
        </p:grpSpPr>
        <p:pic>
          <p:nvPicPr>
            <p:cNvPr id="15370" name="Рамка 7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9" y="-19"/>
              <a:ext cx="5794" cy="4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1" name="Text Box 6"/>
            <p:cNvSpPr txBox="1">
              <a:spLocks noChangeArrowheads="1"/>
            </p:cNvSpPr>
            <p:nvPr/>
          </p:nvSpPr>
          <p:spPr bwMode="auto">
            <a:xfrm>
              <a:off x="191" y="191"/>
              <a:ext cx="5378" cy="3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</p:grpSp>
      <p:sp>
        <p:nvSpPr>
          <p:cNvPr id="15365" name="AutoShape 7"/>
          <p:cNvSpPr>
            <a:spLocks noChangeArrowheads="1"/>
          </p:cNvSpPr>
          <p:nvPr/>
        </p:nvSpPr>
        <p:spPr bwMode="auto">
          <a:xfrm>
            <a:off x="2438400" y="1600200"/>
            <a:ext cx="2438400" cy="1066800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5366" name="AutoShape 8"/>
          <p:cNvSpPr>
            <a:spLocks noChangeArrowheads="1"/>
          </p:cNvSpPr>
          <p:nvPr/>
        </p:nvSpPr>
        <p:spPr bwMode="auto">
          <a:xfrm>
            <a:off x="7162800" y="1600200"/>
            <a:ext cx="2514600" cy="1143000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32778" name="Picture 10" descr="izobrazhieniie-zimuiushchikh-i-pierieliotnykh-ptits_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810001"/>
            <a:ext cx="31242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971800" y="1676400"/>
            <a:ext cx="157447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кто?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671225" y="1752600"/>
            <a:ext cx="162442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что?</a:t>
            </a:r>
          </a:p>
        </p:txBody>
      </p:sp>
    </p:spTree>
    <p:extLst>
      <p:ext uri="{BB962C8B-B14F-4D97-AF65-F5344CB8AC3E}">
        <p14:creationId xmlns:p14="http://schemas.microsoft.com/office/powerpoint/2010/main" val="99844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25417 -0.113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08" y="-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grpSp>
        <p:nvGrpSpPr>
          <p:cNvPr id="19460" name="Рамка 7"/>
          <p:cNvGrpSpPr>
            <a:grpSpLocks/>
          </p:cNvGrpSpPr>
          <p:nvPr/>
        </p:nvGrpSpPr>
        <p:grpSpPr bwMode="auto">
          <a:xfrm>
            <a:off x="1493837" y="-30163"/>
            <a:ext cx="9197976" cy="6911976"/>
            <a:chOff x="-19" y="-19"/>
            <a:chExt cx="5794" cy="4354"/>
          </a:xfrm>
        </p:grpSpPr>
        <p:pic>
          <p:nvPicPr>
            <p:cNvPr id="19466" name="Рамка 7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9" y="-19"/>
              <a:ext cx="5794" cy="4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7" name="Text Box 6"/>
            <p:cNvSpPr txBox="1">
              <a:spLocks noChangeArrowheads="1"/>
            </p:cNvSpPr>
            <p:nvPr/>
          </p:nvSpPr>
          <p:spPr bwMode="auto">
            <a:xfrm>
              <a:off x="191" y="191"/>
              <a:ext cx="5378" cy="3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</p:grpSp>
      <p:sp>
        <p:nvSpPr>
          <p:cNvPr id="19461" name="AutoShape 7"/>
          <p:cNvSpPr>
            <a:spLocks noChangeArrowheads="1"/>
          </p:cNvSpPr>
          <p:nvPr/>
        </p:nvSpPr>
        <p:spPr bwMode="auto">
          <a:xfrm>
            <a:off x="2438400" y="1600200"/>
            <a:ext cx="2438400" cy="1066800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9462" name="AutoShape 8"/>
          <p:cNvSpPr>
            <a:spLocks noChangeArrowheads="1"/>
          </p:cNvSpPr>
          <p:nvPr/>
        </p:nvSpPr>
        <p:spPr bwMode="auto">
          <a:xfrm>
            <a:off x="7162800" y="1600200"/>
            <a:ext cx="2514600" cy="1143000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37898" name="Picture 10" descr="depositphotos_6737475-stock-illustration-cartoon-tree-isolated-on-whit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505200"/>
            <a:ext cx="28956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971800" y="1676400"/>
            <a:ext cx="157447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кто?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747425" y="1752600"/>
            <a:ext cx="162442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что?</a:t>
            </a:r>
          </a:p>
        </p:txBody>
      </p:sp>
    </p:spTree>
    <p:extLst>
      <p:ext uri="{BB962C8B-B14F-4D97-AF65-F5344CB8AC3E}">
        <p14:creationId xmlns:p14="http://schemas.microsoft.com/office/powerpoint/2010/main" val="1615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0.28334 -0.155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-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302</TotalTime>
  <Words>107</Words>
  <Application>Microsoft Office PowerPoint</Application>
  <PresentationFormat>Широкоэкранный</PresentationFormat>
  <Paragraphs>22</Paragraphs>
  <Slides>14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Times New Roman</vt:lpstr>
      <vt:lpstr>Verdana</vt:lpstr>
      <vt:lpstr>Тема Office</vt:lpstr>
      <vt:lpstr>Оформление по умолчанию</vt:lpstr>
      <vt:lpstr>Презентация PowerPoint</vt:lpstr>
      <vt:lpstr>Презентация PowerPoint</vt:lpstr>
      <vt:lpstr>Слова, которые отвечают  на вопросы КТО?        ЧТО? </vt:lpstr>
      <vt:lpstr>В русском языке  на вопрос  «кто?» отвечают слова, которые называют людей и животных. На вопрос «что?» отвечают все другие слова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Вставь подходящие слова</vt:lpstr>
      <vt:lpstr>Рефлексия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Асанова</dc:creator>
  <cp:lastModifiedBy>User</cp:lastModifiedBy>
  <cp:revision>19</cp:revision>
  <dcterms:created xsi:type="dcterms:W3CDTF">2020-02-26T12:17:32Z</dcterms:created>
  <dcterms:modified xsi:type="dcterms:W3CDTF">2024-01-17T14:56:50Z</dcterms:modified>
</cp:coreProperties>
</file>