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4" r:id="rId2"/>
    <p:sldId id="264" r:id="rId3"/>
    <p:sldId id="269" r:id="rId4"/>
    <p:sldId id="270" r:id="rId5"/>
    <p:sldId id="268" r:id="rId6"/>
    <p:sldId id="266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18.06.2021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18.06.2021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18.06.2021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18.06.2021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D:\&#1050;&#1072;&#1090;&#1103;1\&#1059;&#1088;&#1086;&#1082;&#1080;\&#1041;&#1091;&#1082;&#1074;&#1099;\&#1041;&#1091;&#1082;&#1074;&#1072;%20&#1060;\filin.mp3" TargetMode="External"/><Relationship Id="rId5" Type="http://schemas.openxmlformats.org/officeDocument/2006/relationships/image" Target="../media/image3.png"/><Relationship Id="rId4" Type="http://schemas.microsoft.com/office/2007/relationships/media" Target="file:///F:\&#1050;&#1072;&#1090;&#1103;1\&#1059;&#1088;&#1086;&#1082;&#1080;\&#1041;&#1091;&#1082;&#1074;&#1072;%20&#1060;\filin.mp3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D:\&#1050;&#1072;&#1090;&#1103;1\&#1059;&#1088;&#1086;&#1082;&#1080;\&#1041;&#1091;&#1082;&#1074;&#1099;\&#1041;&#1091;&#1082;&#1074;&#1072;%20&#1060;\filin_-_krik_filina.mp3" TargetMode="External"/><Relationship Id="rId5" Type="http://schemas.openxmlformats.org/officeDocument/2006/relationships/image" Target="../media/image7.png"/><Relationship Id="rId4" Type="http://schemas.microsoft.com/office/2007/relationships/media" Target="file:///F:\&#1050;&#1072;&#1090;&#1103;1\&#1059;&#1088;&#1086;&#1082;&#1080;\&#1041;&#1091;&#1082;&#1074;&#1072;%20&#1060;\filin_-_krik_filina.mp3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3857628"/>
            <a:ext cx="3429024" cy="1447802"/>
          </a:xfrm>
        </p:spPr>
        <p:txBody>
          <a:bodyPr>
            <a:normAutofit fontScale="90000"/>
          </a:bodyPr>
          <a:lstStyle/>
          <a:p>
            <a:r>
              <a:rPr lang="ru-RU" sz="1600" dirty="0" smtClean="0"/>
              <a:t> </a:t>
            </a:r>
            <a:r>
              <a:rPr lang="ru-RU" sz="3100" dirty="0" smtClean="0"/>
              <a:t>Обучение </a:t>
            </a:r>
            <a:r>
              <a:rPr lang="ru-RU" sz="3100" dirty="0" smtClean="0"/>
              <a:t>грамоте</a:t>
            </a:r>
            <a:br>
              <a:rPr lang="ru-RU" sz="3100" dirty="0" smtClean="0"/>
            </a:br>
            <a:r>
              <a:rPr lang="ru-RU" sz="3100" dirty="0" smtClean="0"/>
              <a:t>Тема </a:t>
            </a:r>
            <a:r>
              <a:rPr lang="ru-RU" sz="3100" dirty="0" smtClean="0"/>
              <a:t>урока:</a:t>
            </a:r>
            <a:br>
              <a:rPr lang="ru-RU" sz="3100" dirty="0" smtClean="0"/>
            </a:br>
            <a:r>
              <a:rPr lang="ru-RU" sz="3100" dirty="0" smtClean="0"/>
              <a:t> «Буква </a:t>
            </a:r>
            <a:r>
              <a:rPr lang="ru-RU" sz="3100" dirty="0" err="1" smtClean="0"/>
              <a:t>Ф,ф</a:t>
            </a:r>
            <a:r>
              <a:rPr lang="ru-RU" sz="3100" dirty="0" smtClean="0"/>
              <a:t>»</a:t>
            </a:r>
            <a:br>
              <a:rPr lang="ru-RU" sz="3100" dirty="0" smtClean="0"/>
            </a:br>
            <a:r>
              <a:rPr lang="ru-RU" sz="3100" dirty="0" smtClean="0"/>
              <a:t> </a:t>
            </a:r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100" dirty="0" smtClean="0"/>
              <a:t>Учитель </a:t>
            </a:r>
            <a:r>
              <a:rPr lang="ru-RU" sz="3100" dirty="0" smtClean="0"/>
              <a:t>начальных классов </a:t>
            </a:r>
            <a:br>
              <a:rPr lang="ru-RU" sz="3100" dirty="0" smtClean="0"/>
            </a:br>
            <a:r>
              <a:rPr lang="ru-RU" sz="3100" dirty="0" smtClean="0"/>
              <a:t> Е.В.Петухова </a:t>
            </a:r>
            <a:br>
              <a:rPr lang="ru-RU" sz="3100" dirty="0" smtClean="0"/>
            </a:br>
            <a:endParaRPr lang="ru-RU" sz="3100" dirty="0"/>
          </a:p>
        </p:txBody>
      </p:sp>
      <p:pic>
        <p:nvPicPr>
          <p:cNvPr id="5" name="Содержимое 4" descr="2021-06-18_18-00-03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643306" y="104621"/>
            <a:ext cx="5198425" cy="6467651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0501354" y="6429396"/>
            <a:ext cx="250835" cy="428604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5720" y="846876"/>
            <a:ext cx="500066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Ничего не видит днём,</a:t>
            </a:r>
          </a:p>
          <a:p>
            <a:r>
              <a:rPr lang="ru-RU" sz="2400" b="1" dirty="0" smtClean="0"/>
              <a:t>Тихо спит в дупле своём.</a:t>
            </a:r>
          </a:p>
          <a:p>
            <a:r>
              <a:rPr lang="ru-RU" sz="2400" b="1" dirty="0" smtClean="0"/>
              <a:t>Тёмной ночью не молчит,</a:t>
            </a:r>
          </a:p>
          <a:p>
            <a:r>
              <a:rPr lang="ru-RU" sz="2400" b="1" dirty="0" smtClean="0"/>
              <a:t>Тихо ухает, кричит.</a:t>
            </a:r>
          </a:p>
          <a:p>
            <a:r>
              <a:rPr lang="ru-RU" sz="2400" b="1" dirty="0" smtClean="0"/>
              <a:t>Меж ветвей в лесу летает, </a:t>
            </a:r>
          </a:p>
          <a:p>
            <a:r>
              <a:rPr lang="ru-RU" sz="2400" b="1" dirty="0" smtClean="0"/>
              <a:t>Как разбойник всех пугает. </a:t>
            </a:r>
          </a:p>
          <a:p>
            <a:r>
              <a:rPr lang="ru-RU" sz="2400" b="1" dirty="0" smtClean="0"/>
              <a:t>Мышка пискнула:</a:t>
            </a:r>
          </a:p>
          <a:p>
            <a:r>
              <a:rPr lang="ru-RU" sz="2400" b="1" dirty="0" smtClean="0"/>
              <a:t>Всесилен и ужасно страшен…</a:t>
            </a:r>
            <a:endParaRPr lang="ru-RU" sz="24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428596" y="3893864"/>
            <a:ext cx="348393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b="1" dirty="0" smtClean="0">
                <a:solidFill>
                  <a:srgbClr val="FF0000"/>
                </a:solidFill>
              </a:rPr>
              <a:t>ФИЛИН</a:t>
            </a:r>
            <a:endParaRPr lang="ru-RU" sz="7200" b="1" dirty="0">
              <a:solidFill>
                <a:srgbClr val="FF000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1934" y="357166"/>
            <a:ext cx="4643470" cy="5281391"/>
          </a:xfrm>
          <a:prstGeom prst="rect">
            <a:avLst/>
          </a:prstGeom>
        </p:spPr>
      </p:pic>
      <p:pic>
        <p:nvPicPr>
          <p:cNvPr id="6" name="filin.mp3">
            <a:hlinkClick r:id="" action="ppaction://media"/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="" xmlns:p14="http://schemas.microsoft.com/office/powerpoint/2010/main" r:link="rId4"/>
              </p:ext>
            </p:extLst>
          </p:nvPr>
        </p:nvPicPr>
        <p:blipFill>
          <a:blip r:embed="rId5" cstate="print"/>
          <a:stretch>
            <a:fillRect/>
          </a:stretch>
        </p:blipFill>
        <p:spPr>
          <a:xfrm>
            <a:off x="8215338" y="6072206"/>
            <a:ext cx="304800" cy="3048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4671023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  <p:bldLst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20688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 rot="17469564">
            <a:off x="-991564" y="3226249"/>
            <a:ext cx="75200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--------------------------------------------------------------------------------------------------------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 rot="17484458">
            <a:off x="937771" y="2771754"/>
            <a:ext cx="85074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-----------------------------------------------------------------------------------------------------------------------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 rot="17570201">
            <a:off x="-107430" y="3039229"/>
            <a:ext cx="80842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----------------------------------------------------------------------------------------------------------------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879588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7140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88803" y="908720"/>
            <a:ext cx="83663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--------------------------------------------------------------------------------------------------------------------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 rot="17651840">
            <a:off x="809670" y="2375287"/>
            <a:ext cx="83663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---------------------------------------------------------------------------------------------------------------------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 rot="17548704">
            <a:off x="-994407" y="3161532"/>
            <a:ext cx="80842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----------------------------------------------------------------------------------------------------------------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 rot="17588276">
            <a:off x="2015553" y="3072934"/>
            <a:ext cx="85074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----------------------------------------------------------------------------------------------------------------------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588878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2021-01-27_05-36-37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142908" y="2100402"/>
            <a:ext cx="9470139" cy="461474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5918" y="500041"/>
            <a:ext cx="4908130" cy="5582411"/>
          </a:xfrm>
          <a:prstGeom prst="rect">
            <a:avLst/>
          </a:prstGeom>
        </p:spPr>
      </p:pic>
      <p:pic>
        <p:nvPicPr>
          <p:cNvPr id="4" name="filin_-_krik_filina.mp3">
            <a:hlinkClick r:id="" action="ppaction://media"/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="" xmlns:p14="http://schemas.microsoft.com/office/powerpoint/2010/main" r:link="rId4"/>
              </p:ext>
            </p:extLst>
          </p:nvPr>
        </p:nvPicPr>
        <p:blipFill>
          <a:blip r:embed="rId5" cstate="print"/>
          <a:stretch>
            <a:fillRect/>
          </a:stretch>
        </p:blipFill>
        <p:spPr>
          <a:xfrm>
            <a:off x="7858148" y="5357826"/>
            <a:ext cx="304800" cy="3048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9476475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5459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1333</TotalTime>
  <Words>51</Words>
  <Application>Microsoft Office PowerPoint</Application>
  <PresentationFormat>Экран (4:3)</PresentationFormat>
  <Paragraphs>17</Paragraphs>
  <Slides>6</Slides>
  <Notes>0</Notes>
  <HiddenSlides>0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 Обучение грамоте Тема урока:  «Буква Ф,ф»    Учитель начальных классов   Е.В.Петухова  </vt:lpstr>
      <vt:lpstr>Слайд 2</vt:lpstr>
      <vt:lpstr>Слайд 3</vt:lpstr>
      <vt:lpstr>Слайд 4</vt:lpstr>
      <vt:lpstr>Слайд 5</vt:lpstr>
      <vt:lpstr>Слайд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96</cp:revision>
  <dcterms:created xsi:type="dcterms:W3CDTF">2021-01-16T09:28:23Z</dcterms:created>
  <dcterms:modified xsi:type="dcterms:W3CDTF">2021-06-18T16:36:00Z</dcterms:modified>
</cp:coreProperties>
</file>