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7" r:id="rId2"/>
    <p:sldId id="258" r:id="rId3"/>
    <p:sldId id="259" r:id="rId4"/>
    <p:sldId id="263" r:id="rId5"/>
    <p:sldId id="266" r:id="rId6"/>
    <p:sldId id="265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702" y="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9CE8A-B834-4559-859D-8F29579F128B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69A4-0C7D-45E6-B22D-7003ED576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976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9CE8A-B834-4559-859D-8F29579F128B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69A4-0C7D-45E6-B22D-7003ED576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122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9CE8A-B834-4559-859D-8F29579F128B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69A4-0C7D-45E6-B22D-7003ED576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9481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17649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54530" y="3765449"/>
            <a:ext cx="5449871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9CE8A-B834-4559-859D-8F29579F128B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69A4-0C7D-45E6-B22D-7003ED5763B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331884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9CE8A-B834-4559-859D-8F29579F128B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69A4-0C7D-45E6-B22D-7003ED576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908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9CE8A-B834-4559-859D-8F29579F128B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69A4-0C7D-45E6-B22D-7003ED576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3241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9CE8A-B834-4559-859D-8F29579F128B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69A4-0C7D-45E6-B22D-7003ED576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89957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9CE8A-B834-4559-859D-8F29579F128B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69A4-0C7D-45E6-B22D-7003ED576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3050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9CE8A-B834-4559-859D-8F29579F128B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69A4-0C7D-45E6-B22D-7003ED576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792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9CE8A-B834-4559-859D-8F29579F128B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69A4-0C7D-45E6-B22D-7003ED576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434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9CE8A-B834-4559-859D-8F29579F128B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69A4-0C7D-45E6-B22D-7003ED576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1118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9CE8A-B834-4559-859D-8F29579F128B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69A4-0C7D-45E6-B22D-7003ED576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326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9CE8A-B834-4559-859D-8F29579F128B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69A4-0C7D-45E6-B22D-7003ED576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016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9CE8A-B834-4559-859D-8F29579F128B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69A4-0C7D-45E6-B22D-7003ED576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075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9CE8A-B834-4559-859D-8F29579F128B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69A4-0C7D-45E6-B22D-7003ED576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145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9CE8A-B834-4559-859D-8F29579F128B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69A4-0C7D-45E6-B22D-7003ED576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191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9CE8A-B834-4559-859D-8F29579F128B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69A4-0C7D-45E6-B22D-7003ED576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330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4000"/>
                </a:schemeClr>
              </a:gs>
              <a:gs pos="73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4000"/>
                </a:schemeClr>
              </a:gs>
              <a:gs pos="66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1000"/>
                </a:schemeClr>
              </a:gs>
              <a:gs pos="75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8000"/>
                </a:schemeClr>
              </a:gs>
              <a:gs pos="72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8A99CE8A-B834-4559-859D-8F29579F128B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969A4-0C7D-45E6-B22D-7003ED576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88850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622561"/>
            <a:ext cx="8568952" cy="1470025"/>
          </a:xfrm>
        </p:spPr>
        <p:txBody>
          <a:bodyPr>
            <a:normAutofit/>
          </a:bodyPr>
          <a:lstStyle/>
          <a:p>
            <a:r>
              <a:rPr lang="ru-RU" sz="4200" b="1" dirty="0" smtClean="0">
                <a:solidFill>
                  <a:srgbClr val="92D050"/>
                </a:solidFill>
              </a:rPr>
              <a:t>«На страже родных </a:t>
            </a:r>
            <a:r>
              <a:rPr lang="ru-RU" sz="4400" b="1" dirty="0" smtClean="0">
                <a:solidFill>
                  <a:srgbClr val="92D050"/>
                </a:solidFill>
              </a:rPr>
              <a:t>рубежей</a:t>
            </a:r>
            <a:r>
              <a:rPr lang="ru-RU" sz="4200" b="1" dirty="0" smtClean="0">
                <a:solidFill>
                  <a:srgbClr val="92D050"/>
                </a:solidFill>
              </a:rPr>
              <a:t>»</a:t>
            </a:r>
            <a:endParaRPr lang="ru-RU" sz="4200" b="1" dirty="0">
              <a:solidFill>
                <a:srgbClr val="92D050"/>
              </a:solidFill>
            </a:endParaRPr>
          </a:p>
        </p:txBody>
      </p:sp>
      <p:pic>
        <p:nvPicPr>
          <p:cNvPr id="3074" name="Picture 2" descr="Картинки по запросу &quot;картинки к 23 февраля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818" y="479128"/>
            <a:ext cx="3700125" cy="3695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7244680" y="5309592"/>
            <a:ext cx="680120" cy="48160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7092280" y="5092005"/>
            <a:ext cx="680120" cy="48160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907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92D050"/>
                </a:solidFill>
              </a:rPr>
              <a:t>РАЗМИНКА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0304" y="3064511"/>
            <a:ext cx="7040048" cy="677063"/>
          </a:xfrm>
        </p:spPr>
        <p:txBody>
          <a:bodyPr>
            <a:noAutofit/>
          </a:bodyPr>
          <a:lstStyle/>
          <a:p>
            <a:r>
              <a:rPr lang="ru-RU" b="1" dirty="0" smtClean="0"/>
              <a:t>СИЛЬНЫЙ ПОБЕДИТ ОДНОГО – ЗНАЮЩИЙ ТЫСЯЧУ.</a:t>
            </a:r>
            <a:endParaRPr lang="ru-RU" b="1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700305" y="2424260"/>
            <a:ext cx="6709906" cy="4327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ru-RU" b="1" dirty="0" smtClean="0"/>
              <a:t>ЗА ПРАВОЕ  ДЕЛО - СТОЙ СМЕЛО.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700305" y="4319953"/>
            <a:ext cx="6709906" cy="4327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ru-RU" b="1" dirty="0" smtClean="0"/>
              <a:t>БОЯТЬСЯ СМЕРТИ ТАК И ПОБЕДИТЕЛЕМ НЕ БЫТЬ.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700305" y="3741575"/>
            <a:ext cx="6709906" cy="4327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ru-RU" b="1" dirty="0" smtClean="0"/>
              <a:t>ВО ВРЕМЯ ВОЙНЫ И СТЕНЫ ИМЕЮТ УШИ.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700304" y="5085184"/>
            <a:ext cx="7472095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ru-RU" b="1" dirty="0" smtClean="0"/>
              <a:t>КТО ОРУЖИЕМ УМЕЛО ВЛАДЕЕТ, ТОТ ВРАГОВ ОДОЛЕЕТ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717891" y="1767768"/>
            <a:ext cx="6709906" cy="4327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ru-RU" b="1" dirty="0" smtClean="0"/>
              <a:t>ТЯЖЕЛО В УЧЕНИИ - ЛЕГКО В БОЮ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1102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9198" y="-358501"/>
            <a:ext cx="6724082" cy="84452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            </a:t>
            </a:r>
            <a:r>
              <a:rPr lang="ru-RU" b="1" dirty="0" smtClean="0">
                <a:solidFill>
                  <a:srgbClr val="92D050"/>
                </a:solidFill>
              </a:rPr>
              <a:t>« Я знаю »</a:t>
            </a:r>
            <a:endParaRPr lang="ru-RU" b="1" dirty="0">
              <a:solidFill>
                <a:srgbClr val="92D05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25" y="980728"/>
            <a:ext cx="2009025" cy="2962072"/>
          </a:xfrm>
        </p:spPr>
      </p:pic>
      <p:pic>
        <p:nvPicPr>
          <p:cNvPr id="1026" name="Picture 2" descr="Картинки по запросу &quot;портреты Суворова жукова кутузова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2016224" cy="2934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&quot;портреты Суворова жукова кутузова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993" y="980728"/>
            <a:ext cx="2005001" cy="2955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&quot;портреты а невского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784" y="965487"/>
            <a:ext cx="1748168" cy="2934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28933" y="3900454"/>
            <a:ext cx="620486" cy="55812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2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27584" y="3935881"/>
            <a:ext cx="620486" cy="55812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76250" y="3935882"/>
            <a:ext cx="620486" cy="55812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3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02794" y="3935882"/>
            <a:ext cx="620486" cy="55812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4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1520" y="4572972"/>
            <a:ext cx="2041304" cy="10032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Жуков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Константин Георгиевич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627785" y="4572971"/>
            <a:ext cx="1748168" cy="10032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Александр Невский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572001" y="4572970"/>
            <a:ext cx="2145118" cy="101262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Кутузов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Михаил Илларионович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872499" y="4582333"/>
            <a:ext cx="1995611" cy="10032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Суворов Александр Васильевич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4346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«Радисты»</a:t>
            </a:r>
            <a:br>
              <a:rPr lang="ru-RU" b="1" dirty="0" smtClean="0"/>
            </a:br>
            <a:r>
              <a:rPr lang="ru-RU" sz="2800" i="1" dirty="0" smtClean="0"/>
              <a:t>Азбука Морзе</a:t>
            </a:r>
            <a:endParaRPr lang="ru-RU" sz="2800" i="1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1877485"/>
              </p:ext>
            </p:extLst>
          </p:nvPr>
        </p:nvGraphicFramePr>
        <p:xfrm>
          <a:off x="1259632" y="1822219"/>
          <a:ext cx="5762319" cy="4195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2013"/>
                <a:gridCol w="1070102"/>
                <a:gridCol w="310811"/>
                <a:gridCol w="1112185"/>
                <a:gridCol w="293977"/>
                <a:gridCol w="1144047"/>
                <a:gridCol w="333655"/>
                <a:gridCol w="1185529"/>
              </a:tblGrid>
              <a:tr h="5244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  <a:t>А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• –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  <a:t>И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• •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  <a:t>Р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• – •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  <a:t>Ш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– – – –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244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  <a:t>Б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– •••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ru-RU" sz="1100" b="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 sz="1100" b="0" dirty="0">
                          <a:solidFill>
                            <a:schemeClr val="bg1"/>
                          </a:solidFill>
                          <a:effectLst/>
                        </a:rPr>
                        <a:t>Й</a:t>
                      </a:r>
                      <a:endParaRPr lang="ru-RU" sz="10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• – – –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/>
                      </a:r>
                      <a:br>
                        <a:rPr lang="ru-RU" sz="1100" dirty="0">
                          <a:effectLst/>
                        </a:rPr>
                      </a:br>
                      <a:r>
                        <a:rPr lang="ru-RU" sz="1100" dirty="0">
                          <a:effectLst/>
                        </a:rPr>
                        <a:t>С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• • •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/>
                      </a:r>
                      <a:br>
                        <a:rPr lang="ru-RU" sz="1100" dirty="0">
                          <a:effectLst/>
                        </a:rPr>
                      </a:br>
                      <a:r>
                        <a:rPr lang="ru-RU" sz="1100" dirty="0">
                          <a:effectLst/>
                        </a:rPr>
                        <a:t>Щ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– – • –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244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  <a:t>В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• – –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ru-RU" sz="1100" b="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 sz="1100" b="0" dirty="0">
                          <a:solidFill>
                            <a:schemeClr val="bg1"/>
                          </a:solidFill>
                          <a:effectLst/>
                        </a:rPr>
                        <a:t>К</a:t>
                      </a:r>
                      <a:endParaRPr lang="ru-RU" sz="10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– • –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/>
                      </a:r>
                      <a:br>
                        <a:rPr lang="ru-RU" sz="1100" dirty="0">
                          <a:effectLst/>
                        </a:rPr>
                      </a:br>
                      <a:r>
                        <a:rPr lang="ru-RU" sz="1100" dirty="0">
                          <a:effectLst/>
                        </a:rPr>
                        <a:t>Т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–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/>
                      </a:r>
                      <a:br>
                        <a:rPr lang="ru-RU" sz="1100" dirty="0">
                          <a:effectLst/>
                        </a:rPr>
                      </a:br>
                      <a:r>
                        <a:rPr lang="ru-RU" sz="1100" dirty="0">
                          <a:effectLst/>
                        </a:rPr>
                        <a:t>Ъ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• – – • – •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244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  <a:t>Г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– – •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ru-RU" sz="1100" b="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 sz="1100" b="0" dirty="0">
                          <a:solidFill>
                            <a:schemeClr val="bg1"/>
                          </a:solidFill>
                          <a:effectLst/>
                        </a:rPr>
                        <a:t>Л</a:t>
                      </a:r>
                      <a:endParaRPr lang="ru-RU" sz="10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• – • •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/>
                      </a:r>
                      <a:br>
                        <a:rPr lang="ru-RU" sz="1100" dirty="0">
                          <a:effectLst/>
                        </a:rPr>
                      </a:br>
                      <a:r>
                        <a:rPr lang="ru-RU" sz="1100" dirty="0">
                          <a:effectLst/>
                        </a:rPr>
                        <a:t>У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• • –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/>
                      </a:r>
                      <a:br>
                        <a:rPr lang="ru-RU" sz="1100" dirty="0">
                          <a:effectLst/>
                        </a:rPr>
                      </a:br>
                      <a:r>
                        <a:rPr lang="ru-RU" sz="1100" dirty="0">
                          <a:effectLst/>
                        </a:rPr>
                        <a:t>Ы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– • – –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244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  <a:t>Д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– • •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ru-RU" sz="1100" b="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 sz="1100" b="0" dirty="0">
                          <a:solidFill>
                            <a:schemeClr val="bg1"/>
                          </a:solidFill>
                          <a:effectLst/>
                        </a:rPr>
                        <a:t>М</a:t>
                      </a:r>
                      <a:endParaRPr lang="ru-RU" sz="10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– –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/>
                      </a:r>
                      <a:br>
                        <a:rPr lang="ru-RU" sz="1100" dirty="0">
                          <a:effectLst/>
                        </a:rPr>
                      </a:br>
                      <a:r>
                        <a:rPr lang="ru-RU" sz="1100" dirty="0">
                          <a:effectLst/>
                        </a:rPr>
                        <a:t>Ф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• • – •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/>
                      </a:r>
                      <a:br>
                        <a:rPr lang="ru-RU" sz="1100" dirty="0">
                          <a:effectLst/>
                        </a:rPr>
                      </a:br>
                      <a:r>
                        <a:rPr lang="ru-RU" sz="1100" dirty="0">
                          <a:effectLst/>
                        </a:rPr>
                        <a:t>Ь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– • • –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244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  <a:t>Е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•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ru-RU" sz="1100" b="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 sz="1100" b="0" dirty="0">
                          <a:solidFill>
                            <a:schemeClr val="bg1"/>
                          </a:solidFill>
                          <a:effectLst/>
                        </a:rPr>
                        <a:t>Н</a:t>
                      </a:r>
                      <a:endParaRPr lang="ru-RU" sz="10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– •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/>
                      </a:r>
                      <a:br>
                        <a:rPr lang="ru-RU" sz="1100" dirty="0">
                          <a:effectLst/>
                        </a:rPr>
                      </a:br>
                      <a:r>
                        <a:rPr lang="ru-RU" sz="1100" dirty="0">
                          <a:effectLst/>
                        </a:rPr>
                        <a:t>Х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• • • •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/>
                      </a:r>
                      <a:br>
                        <a:rPr lang="ru-RU" sz="1100" dirty="0">
                          <a:effectLst/>
                        </a:rPr>
                      </a:br>
                      <a:r>
                        <a:rPr lang="ru-RU" sz="1100" dirty="0">
                          <a:effectLst/>
                        </a:rPr>
                        <a:t>Э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• • – • •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244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  <a:t>Ж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• • • –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ru-RU" sz="1100" b="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 sz="1100" b="0" dirty="0">
                          <a:solidFill>
                            <a:schemeClr val="bg1"/>
                          </a:solidFill>
                          <a:effectLst/>
                        </a:rPr>
                        <a:t>О</a:t>
                      </a:r>
                      <a:endParaRPr lang="ru-RU" sz="10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– – –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/>
                      </a:r>
                      <a:br>
                        <a:rPr lang="ru-RU" sz="1100" dirty="0">
                          <a:effectLst/>
                        </a:rPr>
                      </a:br>
                      <a:r>
                        <a:rPr lang="ru-RU" sz="1100" dirty="0">
                          <a:effectLst/>
                        </a:rPr>
                        <a:t>Ц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– • – •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/>
                      </a:r>
                      <a:br>
                        <a:rPr lang="ru-RU" sz="1100" dirty="0">
                          <a:effectLst/>
                        </a:rPr>
                      </a:br>
                      <a:r>
                        <a:rPr lang="ru-RU" sz="1100" dirty="0">
                          <a:effectLst/>
                        </a:rPr>
                        <a:t>Ю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• • – –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244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</a:rPr>
                        <a:t>З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– – • •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ru-RU" sz="1100" b="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ru-RU" sz="1100" b="0" dirty="0">
                          <a:solidFill>
                            <a:schemeClr val="bg1"/>
                          </a:solidFill>
                          <a:effectLst/>
                        </a:rPr>
                        <a:t>П</a:t>
                      </a:r>
                      <a:endParaRPr lang="ru-RU" sz="10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• – – •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/>
                      </a:r>
                      <a:br>
                        <a:rPr lang="ru-RU" sz="1100" dirty="0">
                          <a:effectLst/>
                        </a:rPr>
                      </a:br>
                      <a:r>
                        <a:rPr lang="ru-RU" sz="1100" dirty="0">
                          <a:effectLst/>
                        </a:rPr>
                        <a:t>Ч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– – – •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/>
                      </a:r>
                      <a:br>
                        <a:rPr lang="ru-RU" sz="1100" dirty="0">
                          <a:effectLst/>
                        </a:rPr>
                      </a:br>
                      <a:r>
                        <a:rPr lang="ru-RU" sz="1100" dirty="0">
                          <a:effectLst/>
                        </a:rPr>
                        <a:t>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• – • –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24" marR="63124" marT="63124" marB="63124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195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/>
              <a:t>ШТАБ В ЛЕСУ  НЕ </a:t>
            </a:r>
          </a:p>
          <a:p>
            <a:pPr marL="0" indent="0" algn="ctr">
              <a:buNone/>
            </a:pPr>
            <a:endParaRPr lang="ru-RU" sz="4800" b="1" dirty="0"/>
          </a:p>
          <a:p>
            <a:pPr marL="0" indent="0" algn="ctr">
              <a:buNone/>
            </a:pPr>
            <a:r>
              <a:rPr lang="ru-RU" sz="4800" b="1" dirty="0" smtClean="0"/>
              <a:t>ОХРАНЯЕТСЯ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121514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Картинки по запросу &quot;картинки к 23 февраля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52" y="103166"/>
            <a:ext cx="8867103" cy="663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48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tint val="100000"/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75</TotalTime>
  <Words>77</Words>
  <Application>Microsoft Office PowerPoint</Application>
  <PresentationFormat>Экран (4:3)</PresentationFormat>
  <Paragraphs>87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Calibri</vt:lpstr>
      <vt:lpstr>Century Gothic</vt:lpstr>
      <vt:lpstr>Times New Roman</vt:lpstr>
      <vt:lpstr>Wingdings 3</vt:lpstr>
      <vt:lpstr>Ион</vt:lpstr>
      <vt:lpstr>«На страже родных рубежей»</vt:lpstr>
      <vt:lpstr>РАЗМИНКА</vt:lpstr>
      <vt:lpstr>             « Я знаю »</vt:lpstr>
      <vt:lpstr>«Радисты» Азбука Морзе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«На страже родных рубежей»</dc:title>
  <dc:creator>Читатель</dc:creator>
  <cp:lastModifiedBy>Windows User</cp:lastModifiedBy>
  <cp:revision>14</cp:revision>
  <dcterms:created xsi:type="dcterms:W3CDTF">2021-02-10T08:06:21Z</dcterms:created>
  <dcterms:modified xsi:type="dcterms:W3CDTF">2021-11-07T16:42:43Z</dcterms:modified>
</cp:coreProperties>
</file>