
<file path=[Content_Types].xml><?xml version="1.0" encoding="utf-8"?>
<Types xmlns="http://schemas.openxmlformats.org/package/2006/content-types"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viewProps" Target="view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presProps" Target="pres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ableStyles" Target="tableStyles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44475094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2160516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7844429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9899663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14418665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78523061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80830207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3670588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85010337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51482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0023476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34500574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 flip="none" rotWithShape="1"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16200000" scaled="1"/>
          <a:tileRect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TextBox 3"/>
          <p:cNvSpPr txBox="1"/>
          <p:nvPr/>
        </p:nvSpPr>
        <p:spPr>
          <a:xfrm>
            <a:off x="2857488" y="285728"/>
            <a:ext cx="2857520" cy="64633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600" b="1" dirty="0" smtClean="0">
                <a:solidFill>
                  <a:srgbClr val="FF0000"/>
                </a:solidFill>
              </a:rPr>
              <a:t>Занятие №14</a:t>
            </a:r>
            <a:endParaRPr lang="ru-RU" sz="3600" b="1" dirty="0">
              <a:solidFill>
                <a:srgbClr val="FF0000"/>
              </a:solidFill>
            </a:endParaRPr>
          </a:p>
        </p:txBody>
      </p:sp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0" y="1000108"/>
            <a:ext cx="8429684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B0F0"/>
                </a:solidFill>
                <a:ea typeface="Times New Roman" pitchFamily="18" charset="0"/>
                <a:cs typeface="Times New Roman" pitchFamily="18" charset="0"/>
              </a:rPr>
              <a:t>Решение олимпиадных задач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4800" b="1" dirty="0" smtClean="0">
                <a:solidFill>
                  <a:srgbClr val="00B0F0"/>
                </a:solidFill>
                <a:ea typeface="Times New Roman" pitchFamily="18" charset="0"/>
                <a:cs typeface="Times New Roman" pitchFamily="18" charset="0"/>
              </a:rPr>
              <a:t> Танграм</a:t>
            </a:r>
            <a:endParaRPr lang="ru-RU" sz="60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3857620" y="2459029"/>
            <a:ext cx="4471996" cy="4398971"/>
            <a:chOff x="1470" y="983"/>
            <a:chExt cx="5129" cy="5016"/>
          </a:xfrm>
        </p:grpSpPr>
        <p:sp>
          <p:nvSpPr>
            <p:cNvPr id="23555" name="Rectangle 3"/>
            <p:cNvSpPr>
              <a:spLocks noChangeArrowheads="1"/>
            </p:cNvSpPr>
            <p:nvPr/>
          </p:nvSpPr>
          <p:spPr bwMode="auto">
            <a:xfrm rot="5400000">
              <a:off x="2595" y="1576"/>
              <a:ext cx="3288" cy="3288"/>
            </a:xfrm>
            <a:prstGeom prst="rect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3556" name="AutoShape 4"/>
            <p:cNvCxnSpPr>
              <a:cxnSpLocks noChangeShapeType="1"/>
            </p:cNvCxnSpPr>
            <p:nvPr/>
          </p:nvCxnSpPr>
          <p:spPr bwMode="auto">
            <a:xfrm>
              <a:off x="2610" y="1575"/>
              <a:ext cx="3288" cy="328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57" name="AutoShape 5"/>
            <p:cNvCxnSpPr>
              <a:cxnSpLocks noChangeShapeType="1"/>
            </p:cNvCxnSpPr>
            <p:nvPr/>
          </p:nvCxnSpPr>
          <p:spPr bwMode="auto">
            <a:xfrm flipV="1">
              <a:off x="2610" y="2369"/>
              <a:ext cx="2490" cy="249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58" name="AutoShape 6"/>
            <p:cNvCxnSpPr>
              <a:cxnSpLocks noChangeShapeType="1"/>
            </p:cNvCxnSpPr>
            <p:nvPr/>
          </p:nvCxnSpPr>
          <p:spPr bwMode="auto">
            <a:xfrm flipH="1">
              <a:off x="3435" y="1571"/>
              <a:ext cx="840" cy="798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59" name="AutoShape 7"/>
            <p:cNvCxnSpPr>
              <a:cxnSpLocks noChangeShapeType="1"/>
            </p:cNvCxnSpPr>
            <p:nvPr/>
          </p:nvCxnSpPr>
          <p:spPr bwMode="auto">
            <a:xfrm>
              <a:off x="5100" y="2369"/>
              <a:ext cx="0" cy="16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0" name="AutoShape 8"/>
            <p:cNvCxnSpPr>
              <a:cxnSpLocks noChangeShapeType="1"/>
            </p:cNvCxnSpPr>
            <p:nvPr/>
          </p:nvCxnSpPr>
          <p:spPr bwMode="auto">
            <a:xfrm>
              <a:off x="4274" y="1571"/>
              <a:ext cx="1638" cy="156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61" name="AutoShape 9"/>
            <p:cNvSpPr>
              <a:spLocks noChangeArrowheads="1"/>
            </p:cNvSpPr>
            <p:nvPr/>
          </p:nvSpPr>
          <p:spPr bwMode="auto">
            <a:xfrm rot="10800000">
              <a:off x="4260" y="1571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rot="10800000"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3562" name="AutoShape 10"/>
            <p:cNvSpPr>
              <a:spLocks noChangeArrowheads="1"/>
            </p:cNvSpPr>
            <p:nvPr/>
          </p:nvSpPr>
          <p:spPr bwMode="auto">
            <a:xfrm rot="2803849">
              <a:off x="4481" y="2633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563" name="AutoShape 11"/>
            <p:cNvSpPr>
              <a:spLocks noChangeArrowheads="1"/>
            </p:cNvSpPr>
            <p:nvPr/>
          </p:nvSpPr>
          <p:spPr bwMode="auto">
            <a:xfrm rot="18907130">
              <a:off x="1470" y="2058"/>
              <a:ext cx="2304" cy="2308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00B0F0"/>
                </a:gs>
                <a:gs pos="100000">
                  <a:srgbClr val="00B0F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3564" name="AutoShape 12"/>
            <p:cNvCxnSpPr>
              <a:cxnSpLocks noChangeShapeType="1"/>
            </p:cNvCxnSpPr>
            <p:nvPr/>
          </p:nvCxnSpPr>
          <p:spPr bwMode="auto">
            <a:xfrm>
              <a:off x="2625" y="1573"/>
              <a:ext cx="1635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5" name="AutoShape 13"/>
            <p:cNvCxnSpPr>
              <a:cxnSpLocks noChangeShapeType="1"/>
            </p:cNvCxnSpPr>
            <p:nvPr/>
          </p:nvCxnSpPr>
          <p:spPr bwMode="auto">
            <a:xfrm>
              <a:off x="4260" y="1574"/>
              <a:ext cx="165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6" name="AutoShape 14"/>
            <p:cNvCxnSpPr>
              <a:cxnSpLocks noChangeShapeType="1"/>
            </p:cNvCxnSpPr>
            <p:nvPr/>
          </p:nvCxnSpPr>
          <p:spPr bwMode="auto">
            <a:xfrm>
              <a:off x="4262" y="1571"/>
              <a:ext cx="165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7" name="AutoShape 15"/>
            <p:cNvCxnSpPr>
              <a:cxnSpLocks noChangeShapeType="1"/>
            </p:cNvCxnSpPr>
            <p:nvPr/>
          </p:nvCxnSpPr>
          <p:spPr bwMode="auto">
            <a:xfrm>
              <a:off x="5898" y="1573"/>
              <a:ext cx="0" cy="156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8" name="AutoShape 16"/>
            <p:cNvCxnSpPr>
              <a:cxnSpLocks noChangeShapeType="1"/>
            </p:cNvCxnSpPr>
            <p:nvPr/>
          </p:nvCxnSpPr>
          <p:spPr bwMode="auto">
            <a:xfrm>
              <a:off x="5910" y="3224"/>
              <a:ext cx="1" cy="1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23569" name="AutoShape 17"/>
            <p:cNvCxnSpPr>
              <a:cxnSpLocks noChangeShapeType="1"/>
            </p:cNvCxnSpPr>
            <p:nvPr/>
          </p:nvCxnSpPr>
          <p:spPr bwMode="auto">
            <a:xfrm>
              <a:off x="5911" y="1573"/>
              <a:ext cx="1" cy="1639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70" name="AutoShape 18"/>
            <p:cNvSpPr>
              <a:spLocks noChangeArrowheads="1"/>
            </p:cNvSpPr>
            <p:nvPr/>
          </p:nvSpPr>
          <p:spPr bwMode="auto">
            <a:xfrm rot="35086681">
              <a:off x="3070" y="3691"/>
              <a:ext cx="2344" cy="2308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00B0F0"/>
                </a:gs>
                <a:gs pos="100000">
                  <a:srgbClr val="00B0F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3571" name="AutoShape 19"/>
            <p:cNvCxnSpPr>
              <a:cxnSpLocks noChangeShapeType="1"/>
            </p:cNvCxnSpPr>
            <p:nvPr/>
          </p:nvCxnSpPr>
          <p:spPr bwMode="auto">
            <a:xfrm>
              <a:off x="2625" y="1575"/>
              <a:ext cx="1650" cy="1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23572" name="Rectangle 20"/>
            <p:cNvSpPr>
              <a:spLocks noChangeArrowheads="1"/>
            </p:cNvSpPr>
            <p:nvPr/>
          </p:nvSpPr>
          <p:spPr bwMode="auto">
            <a:xfrm rot="2655888">
              <a:off x="3690" y="1819"/>
              <a:ext cx="1153" cy="1179"/>
            </a:xfrm>
            <a:prstGeom prst="rect">
              <a:avLst/>
            </a:prstGeom>
            <a:gradFill rotWithShape="1">
              <a:gsLst>
                <a:gs pos="0">
                  <a:srgbClr val="00B0F0"/>
                </a:gs>
                <a:gs pos="100000">
                  <a:srgbClr val="00B0F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573" name="AutoShape 21"/>
            <p:cNvSpPr>
              <a:spLocks noChangeArrowheads="1"/>
            </p:cNvSpPr>
            <p:nvPr/>
          </p:nvSpPr>
          <p:spPr bwMode="auto">
            <a:xfrm rot="-2675134">
              <a:off x="2833" y="983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574" name="AutoShape 22"/>
            <p:cNvSpPr>
              <a:spLocks noChangeArrowheads="1"/>
            </p:cNvSpPr>
            <p:nvPr/>
          </p:nvSpPr>
          <p:spPr bwMode="auto">
            <a:xfrm rot="13374048" flipH="1">
              <a:off x="4355" y="2998"/>
              <a:ext cx="2244" cy="1274"/>
            </a:xfrm>
            <a:prstGeom prst="parallelogram">
              <a:avLst>
                <a:gd name="adj" fmla="val 90646"/>
              </a:avLst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66797545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2355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9" fill="hold">
                            <p:stCondLst>
                              <p:cond delay="500"/>
                            </p:stCondLst>
                            <p:childTnLst>
                              <p:par>
                                <p:cTn id="10" presetID="2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-9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"/>
                                          </p:val>
                                        </p:tav>
                                        <p:tav tm="100000">
                                          <p:val>
                                            <p:strVal val="#ppt_w*.05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+.4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decel="50000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+.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500" accel="50000" fill="hold">
                                          <p:stCondLst>
                                            <p:cond delay="50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+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1000" decel="5000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55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553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29" name="Rectangle 1"/>
          <p:cNvSpPr>
            <a:spLocks noChangeArrowheads="1"/>
          </p:cNvSpPr>
          <p:nvPr/>
        </p:nvSpPr>
        <p:spPr bwMode="auto">
          <a:xfrm>
            <a:off x="928662" y="0"/>
            <a:ext cx="5000628" cy="7694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169988" algn="ctr" fontAlgn="base">
              <a:spcBef>
                <a:spcPct val="0"/>
              </a:spcBef>
              <a:spcAft>
                <a:spcPct val="0"/>
              </a:spcAft>
            </a:pPr>
            <a:r>
              <a:rPr lang="ru-RU" sz="4400" b="1" i="1" dirty="0" smtClean="0">
                <a:solidFill>
                  <a:srgbClr val="943634"/>
                </a:solidFill>
                <a:ea typeface="Times New Roman" pitchFamily="18" charset="0"/>
                <a:cs typeface="Times New Roman" pitchFamily="18" charset="0"/>
              </a:rPr>
              <a:t>Разминка       </a:t>
            </a:r>
          </a:p>
        </p:txBody>
      </p:sp>
      <p:sp>
        <p:nvSpPr>
          <p:cNvPr id="5" name="Прямоугольник 4"/>
          <p:cNvSpPr/>
          <p:nvPr/>
        </p:nvSpPr>
        <p:spPr>
          <a:xfrm>
            <a:off x="357158" y="857232"/>
            <a:ext cx="507209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Исключите лишнее слово: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714348" y="1500174"/>
            <a:ext cx="2060179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У А К Щ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857224" y="2285992"/>
            <a:ext cx="3357586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С Ь Д Е Л Ь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785786" y="3214686"/>
            <a:ext cx="4143404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 </a:t>
            </a:r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Т Я Р П И Л Ь Е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1000100" y="4143380"/>
            <a:ext cx="2857520" cy="76944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У Л А А К 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1" name="TextBox 10"/>
          <p:cNvSpPr txBox="1"/>
          <p:nvPr/>
        </p:nvSpPr>
        <p:spPr>
          <a:xfrm>
            <a:off x="5286380" y="1571612"/>
            <a:ext cx="2060179" cy="769441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Щ У К А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2" name="TextBox 11"/>
          <p:cNvSpPr txBox="1"/>
          <p:nvPr/>
        </p:nvSpPr>
        <p:spPr>
          <a:xfrm flipH="1">
            <a:off x="5000628" y="2357430"/>
            <a:ext cx="3429024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С Е Л Ь Д Ь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643438" y="3214686"/>
            <a:ext cx="450056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П Р И Я Т Е Л Ь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 flipH="1">
            <a:off x="5500694" y="4071942"/>
            <a:ext cx="2786082" cy="769441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4400" b="1" dirty="0" smtClean="0">
                <a:solidFill>
                  <a:srgbClr val="1F497D">
                    <a:lumMod val="60000"/>
                    <a:lumOff val="40000"/>
                  </a:srgbClr>
                </a:solidFill>
              </a:rPr>
              <a:t>А К У Л А</a:t>
            </a:r>
            <a:endParaRPr lang="ru-RU" sz="4400" b="1" dirty="0">
              <a:solidFill>
                <a:srgbClr val="1F497D">
                  <a:lumMod val="60000"/>
                  <a:lumOff val="4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5959801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500"/>
                            </p:stCondLst>
                            <p:childTnLst>
                              <p:par>
                                <p:cTn id="1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8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9" dur="500" fill="hold"/>
                                        <p:tgtEl>
                                          <p:spTgt spid="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2000"/>
                            </p:stCondLst>
                            <p:childTnLst>
                              <p:par>
                                <p:cTn id="21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8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2500"/>
                            </p:stCondLst>
                            <p:childTnLst>
                              <p:par>
                                <p:cTn id="26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5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7" fill="hold">
                            <p:stCondLst>
                              <p:cond delay="1000"/>
                            </p:stCondLst>
                            <p:childTnLst>
                              <p:par>
                                <p:cTn id="38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0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3" fill="hold">
                            <p:stCondLst>
                              <p:cond delay="2000"/>
                            </p:stCondLst>
                            <p:childTnLst>
                              <p:par>
                                <p:cTn id="4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8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9" fill="hold">
                            <p:stCondLst>
                              <p:cond delay="3000"/>
                            </p:stCondLst>
                            <p:childTnLst>
                              <p:par>
                                <p:cTn id="50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5" fill="hold">
                            <p:stCondLst>
                              <p:cond delay="4000"/>
                            </p:stCondLst>
                            <p:childTnLst>
                              <p:par>
                                <p:cTn id="56" presetID="23" presetClass="emph" presetSubtype="0" repeatCount="2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hsl" dir="cw">
                                      <p:cBhvr override="childStyle">
                                        <p:cTn id="57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8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animClr clrSpc="hsl" dir="cw">
                                      <p:cBhvr>
                                        <p:cTn id="59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stroke.color</p:attrName>
                                        </p:attrNameLst>
                                      </p:cBhvr>
                                      <p:by>
                                        <p:hsl h="10842353" s="0" l="0"/>
                                      </p:by>
                                    </p:animClr>
                                    <p:set>
                                      <p:cBhvr>
                                        <p:cTn id="60" dur="2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  <p:bldP spid="6" grpId="0"/>
      <p:bldP spid="7" grpId="0"/>
      <p:bldP spid="8" grpId="0"/>
      <p:bldP spid="9" grpId="0"/>
      <p:bldP spid="11" grpId="0"/>
      <p:bldP spid="12" grpId="0"/>
      <p:bldP spid="13" grpId="0"/>
      <p:bldP spid="13" grpId="1"/>
      <p:bldP spid="14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56337" name="Text Box 17"/>
          <p:cNvSpPr txBox="1">
            <a:spLocks noChangeArrowheads="1"/>
          </p:cNvSpPr>
          <p:nvPr/>
        </p:nvSpPr>
        <p:spPr bwMode="auto">
          <a:xfrm>
            <a:off x="2381227" y="4767271"/>
            <a:ext cx="290513" cy="2984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3</a:t>
            </a: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52" name="Text Box 32"/>
          <p:cNvSpPr txBox="1">
            <a:spLocks noChangeArrowheads="1"/>
          </p:cNvSpPr>
          <p:nvPr/>
        </p:nvSpPr>
        <p:spPr bwMode="auto">
          <a:xfrm>
            <a:off x="6286512" y="1714488"/>
            <a:ext cx="287338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51" name="Rectangle 31" descr="Горизонтальный кирпич"/>
          <p:cNvSpPr>
            <a:spLocks noChangeArrowheads="1"/>
          </p:cNvSpPr>
          <p:nvPr/>
        </p:nvSpPr>
        <p:spPr bwMode="auto">
          <a:xfrm>
            <a:off x="6500826" y="2000240"/>
            <a:ext cx="914400" cy="914400"/>
          </a:xfrm>
          <a:prstGeom prst="rect">
            <a:avLst/>
          </a:prstGeom>
          <a:pattFill prst="horzBrick">
            <a:fgClr>
              <a:srgbClr val="000000"/>
            </a:fgClr>
            <a:bgClr>
              <a:srgbClr val="FABF8F"/>
            </a:bgClr>
          </a:patt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50" name="Text Box 30"/>
          <p:cNvSpPr txBox="1">
            <a:spLocks noChangeArrowheads="1"/>
          </p:cNvSpPr>
          <p:nvPr/>
        </p:nvSpPr>
        <p:spPr bwMode="auto">
          <a:xfrm>
            <a:off x="6786578" y="1643050"/>
            <a:ext cx="287337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9" name="Text Box 29"/>
          <p:cNvSpPr txBox="1">
            <a:spLocks noChangeArrowheads="1"/>
          </p:cNvSpPr>
          <p:nvPr/>
        </p:nvSpPr>
        <p:spPr bwMode="auto">
          <a:xfrm>
            <a:off x="7429520" y="1714488"/>
            <a:ext cx="287337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8" name="Text Box 28"/>
          <p:cNvSpPr txBox="1">
            <a:spLocks noChangeArrowheads="1"/>
          </p:cNvSpPr>
          <p:nvPr/>
        </p:nvSpPr>
        <p:spPr bwMode="auto">
          <a:xfrm>
            <a:off x="7429520" y="2285992"/>
            <a:ext cx="287337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7" name="Text Box 27"/>
          <p:cNvSpPr txBox="1">
            <a:spLocks noChangeArrowheads="1"/>
          </p:cNvSpPr>
          <p:nvPr/>
        </p:nvSpPr>
        <p:spPr bwMode="auto">
          <a:xfrm>
            <a:off x="6143636" y="2285992"/>
            <a:ext cx="287338" cy="296863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6" name="Text Box 26"/>
          <p:cNvSpPr txBox="1">
            <a:spLocks noChangeArrowheads="1"/>
          </p:cNvSpPr>
          <p:nvPr/>
        </p:nvSpPr>
        <p:spPr bwMode="auto">
          <a:xfrm>
            <a:off x="6215074" y="2857496"/>
            <a:ext cx="287338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5" name="Text Box 25"/>
          <p:cNvSpPr txBox="1">
            <a:spLocks noChangeArrowheads="1"/>
          </p:cNvSpPr>
          <p:nvPr/>
        </p:nvSpPr>
        <p:spPr bwMode="auto">
          <a:xfrm>
            <a:off x="6786578" y="2928934"/>
            <a:ext cx="287337" cy="35083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44" name="Text Box 24"/>
          <p:cNvSpPr txBox="1">
            <a:spLocks noChangeArrowheads="1"/>
          </p:cNvSpPr>
          <p:nvPr/>
        </p:nvSpPr>
        <p:spPr bwMode="auto">
          <a:xfrm>
            <a:off x="7429520" y="2786058"/>
            <a:ext cx="287337" cy="29686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srgbClr val="FF0000"/>
                </a:solidFill>
                <a:ea typeface="Times New Roman" pitchFamily="18" charset="0"/>
                <a:cs typeface="Times New Roman" pitchFamily="18" charset="0"/>
              </a:rPr>
              <a:t>2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21" name="Rectangle 1"/>
          <p:cNvSpPr>
            <a:spLocks noChangeArrowheads="1"/>
          </p:cNvSpPr>
          <p:nvPr/>
        </p:nvSpPr>
        <p:spPr bwMode="auto">
          <a:xfrm>
            <a:off x="1285852" y="4643446"/>
            <a:ext cx="1619250" cy="720725"/>
          </a:xfrm>
          <a:prstGeom prst="rect">
            <a:avLst/>
          </a:prstGeom>
          <a:solidFill>
            <a:srgbClr val="EAF1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2" name="AutoShape 2"/>
          <p:cNvSpPr>
            <a:spLocks noChangeShapeType="1"/>
          </p:cNvSpPr>
          <p:nvPr/>
        </p:nvSpPr>
        <p:spPr bwMode="auto">
          <a:xfrm>
            <a:off x="1811315" y="5026034"/>
            <a:ext cx="538162" cy="0"/>
          </a:xfrm>
          <a:prstGeom prst="straightConnector1">
            <a:avLst/>
          </a:prstGeom>
          <a:noFill/>
          <a:ln w="3492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3" name="AutoShape 3"/>
          <p:cNvSpPr>
            <a:spLocks noChangeShapeType="1"/>
          </p:cNvSpPr>
          <p:nvPr/>
        </p:nvSpPr>
        <p:spPr bwMode="auto">
          <a:xfrm>
            <a:off x="2349477" y="4643446"/>
            <a:ext cx="0" cy="382588"/>
          </a:xfrm>
          <a:prstGeom prst="straightConnector1">
            <a:avLst/>
          </a:prstGeom>
          <a:noFill/>
          <a:ln w="3492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4" name="AutoShape 4"/>
          <p:cNvSpPr>
            <a:spLocks noChangeShapeType="1"/>
          </p:cNvSpPr>
          <p:nvPr/>
        </p:nvSpPr>
        <p:spPr bwMode="auto">
          <a:xfrm>
            <a:off x="1811315" y="5026034"/>
            <a:ext cx="0" cy="336550"/>
          </a:xfrm>
          <a:prstGeom prst="straightConnector1">
            <a:avLst/>
          </a:prstGeom>
          <a:noFill/>
          <a:ln w="3492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5" name="Rectangle 5"/>
          <p:cNvSpPr>
            <a:spLocks noChangeArrowheads="1"/>
          </p:cNvSpPr>
          <p:nvPr/>
        </p:nvSpPr>
        <p:spPr bwMode="auto">
          <a:xfrm>
            <a:off x="6286512" y="4786322"/>
            <a:ext cx="1079500" cy="1079500"/>
          </a:xfrm>
          <a:prstGeom prst="rect">
            <a:avLst/>
          </a:prstGeom>
          <a:solidFill>
            <a:srgbClr val="EAF1DD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6" name="AutoShape 6"/>
          <p:cNvSpPr>
            <a:spLocks noChangeShapeType="1"/>
          </p:cNvSpPr>
          <p:nvPr/>
        </p:nvSpPr>
        <p:spPr bwMode="auto">
          <a:xfrm flipH="1">
            <a:off x="6829437" y="5146684"/>
            <a:ext cx="538163" cy="0"/>
          </a:xfrm>
          <a:prstGeom prst="straightConnector1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8" name="AutoShape 8"/>
          <p:cNvSpPr>
            <a:spLocks noChangeShapeType="1"/>
          </p:cNvSpPr>
          <p:nvPr/>
        </p:nvSpPr>
        <p:spPr bwMode="auto">
          <a:xfrm>
            <a:off x="6829437" y="5146684"/>
            <a:ext cx="0" cy="382588"/>
          </a:xfrm>
          <a:prstGeom prst="straightConnector1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7" name="AutoShape 7"/>
          <p:cNvSpPr>
            <a:spLocks noChangeShapeType="1"/>
          </p:cNvSpPr>
          <p:nvPr/>
        </p:nvSpPr>
        <p:spPr bwMode="auto">
          <a:xfrm flipH="1">
            <a:off x="6286512" y="5529272"/>
            <a:ext cx="542925" cy="0"/>
          </a:xfrm>
          <a:prstGeom prst="straightConnector1">
            <a:avLst/>
          </a:prstGeom>
          <a:noFill/>
          <a:ln w="28575">
            <a:solidFill>
              <a:srgbClr val="92D05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29" name="AutoShape 9"/>
          <p:cNvSpPr>
            <a:spLocks noChangeShapeType="1"/>
          </p:cNvSpPr>
          <p:nvPr/>
        </p:nvSpPr>
        <p:spPr bwMode="auto">
          <a:xfrm>
            <a:off x="1285852" y="4473584"/>
            <a:ext cx="106362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30" name="Text Box 10"/>
          <p:cNvSpPr txBox="1">
            <a:spLocks noChangeArrowheads="1"/>
          </p:cNvSpPr>
          <p:nvPr/>
        </p:nvSpPr>
        <p:spPr bwMode="auto">
          <a:xfrm>
            <a:off x="1571604" y="4214818"/>
            <a:ext cx="511175" cy="319088"/>
          </a:xfrm>
          <a:prstGeom prst="rect">
            <a:avLst/>
          </a:prstGeom>
          <a:solidFill>
            <a:srgbClr val="FFFFFF"/>
          </a:solidFill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6см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31" name="AutoShape 11"/>
          <p:cNvSpPr>
            <a:spLocks noChangeShapeType="1"/>
          </p:cNvSpPr>
          <p:nvPr/>
        </p:nvSpPr>
        <p:spPr bwMode="auto">
          <a:xfrm>
            <a:off x="3040040" y="4643446"/>
            <a:ext cx="0" cy="382588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32" name="Text Box 12"/>
          <p:cNvSpPr txBox="1">
            <a:spLocks noChangeArrowheads="1"/>
          </p:cNvSpPr>
          <p:nvPr/>
        </p:nvSpPr>
        <p:spPr bwMode="auto">
          <a:xfrm>
            <a:off x="3071802" y="4714884"/>
            <a:ext cx="457200" cy="40481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2см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33" name="AutoShape 13"/>
          <p:cNvSpPr>
            <a:spLocks noChangeShapeType="1"/>
          </p:cNvSpPr>
          <p:nvPr/>
        </p:nvSpPr>
        <p:spPr bwMode="auto">
          <a:xfrm>
            <a:off x="1285852" y="5632459"/>
            <a:ext cx="523875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 type="triangle" w="med" len="med"/>
            <a:tailEnd type="triangle" w="med" len="med"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56334" name="Text Box 14"/>
          <p:cNvSpPr txBox="1">
            <a:spLocks noChangeArrowheads="1"/>
          </p:cNvSpPr>
          <p:nvPr/>
        </p:nvSpPr>
        <p:spPr bwMode="auto">
          <a:xfrm>
            <a:off x="1285852" y="5429264"/>
            <a:ext cx="531813" cy="41433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12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3см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53" name="Rectangle 33"/>
          <p:cNvSpPr>
            <a:spLocks noChangeArrowheads="1"/>
          </p:cNvSpPr>
          <p:nvPr/>
        </p:nvSpPr>
        <p:spPr bwMode="auto">
          <a:xfrm>
            <a:off x="857224" y="0"/>
            <a:ext cx="8072723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984806"/>
                </a:solidFill>
                <a:ea typeface="Times New Roman" pitchFamily="18" charset="0"/>
                <a:cs typeface="Times New Roman" pitchFamily="18" charset="0"/>
              </a:rPr>
              <a:t>Решение домашнего задания.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13.1. 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Дядя мог сказать и так: «Если к половине моих лет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прибавить не7, а 20, то узнаешь мой возраст не 13 лет тому</a:t>
            </a: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400" dirty="0" err="1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назад,а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сейчас».   20·2=40 (лет)  дяде. </a:t>
            </a:r>
            <a:r>
              <a:rPr lang="ru-RU" sz="2400" i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Ответ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: 40 лет.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13.2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 Так часовых расставил полковник:</a:t>
            </a:r>
            <a:endParaRPr lang="ru-RU" sz="16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63" name="Rectangle 43"/>
          <p:cNvSpPr>
            <a:spLocks noChangeArrowheads="1"/>
          </p:cNvSpPr>
          <p:nvPr/>
        </p:nvSpPr>
        <p:spPr bwMode="auto">
          <a:xfrm>
            <a:off x="0" y="45720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900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sz="900" smtClean="0">
                <a:solidFill>
                  <a:prstClr val="black"/>
                </a:solidFill>
                <a:latin typeface="Arial" pitchFamily="34" charset="0"/>
              </a:rPr>
            </a:br>
            <a:endParaRPr lang="ru-RU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72" name="Rectangle 52"/>
          <p:cNvSpPr>
            <a:spLocks noChangeArrowheads="1"/>
          </p:cNvSpPr>
          <p:nvPr/>
        </p:nvSpPr>
        <p:spPr bwMode="auto">
          <a:xfrm flipV="1">
            <a:off x="1000100" y="1643050"/>
            <a:ext cx="7500990" cy="53860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6376" name="Rectangle 56"/>
          <p:cNvSpPr>
            <a:spLocks noChangeArrowheads="1"/>
          </p:cNvSpPr>
          <p:nvPr/>
        </p:nvSpPr>
        <p:spPr bwMode="auto">
          <a:xfrm>
            <a:off x="928662" y="2643182"/>
            <a:ext cx="3071802" cy="90794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z="1100" dirty="0" smtClean="0">
              <a:solidFill>
                <a:prstClr val="black"/>
              </a:solidFill>
              <a:ea typeface="Times New Roman" pitchFamily="18" charset="0"/>
              <a:cs typeface="Times New Roman" pitchFamily="18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А так генерал: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40" name="Группа 39"/>
          <p:cNvGrpSpPr/>
          <p:nvPr/>
        </p:nvGrpSpPr>
        <p:grpSpPr>
          <a:xfrm>
            <a:off x="3071802" y="2428868"/>
            <a:ext cx="1504959" cy="1584334"/>
            <a:chOff x="3143240" y="2428868"/>
            <a:chExt cx="1504959" cy="1584334"/>
          </a:xfrm>
        </p:grpSpPr>
        <p:sp>
          <p:nvSpPr>
            <p:cNvPr id="56335" name="Text Box 15"/>
            <p:cNvSpPr txBox="1">
              <a:spLocks noChangeArrowheads="1"/>
            </p:cNvSpPr>
            <p:nvPr/>
          </p:nvSpPr>
          <p:spPr bwMode="auto">
            <a:xfrm>
              <a:off x="3143240" y="2500306"/>
              <a:ext cx="2905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3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36" name="Rectangle 16" descr="Горизонтальный кирпич"/>
            <p:cNvSpPr>
              <a:spLocks noChangeArrowheads="1"/>
            </p:cNvSpPr>
            <p:nvPr/>
          </p:nvSpPr>
          <p:spPr bwMode="auto">
            <a:xfrm>
              <a:off x="3428992" y="2786058"/>
              <a:ext cx="914400" cy="914400"/>
            </a:xfrm>
            <a:prstGeom prst="rect">
              <a:avLst/>
            </a:prstGeom>
            <a:pattFill prst="horzBrick">
              <a:fgClr>
                <a:srgbClr val="000000"/>
              </a:fgClr>
              <a:bgClr>
                <a:srgbClr val="FABF8F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6338" name="Text Box 18"/>
            <p:cNvSpPr txBox="1">
              <a:spLocks noChangeArrowheads="1"/>
            </p:cNvSpPr>
            <p:nvPr/>
          </p:nvSpPr>
          <p:spPr bwMode="auto">
            <a:xfrm>
              <a:off x="4357686" y="3571876"/>
              <a:ext cx="290513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3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39" name="Text Box 19"/>
            <p:cNvSpPr txBox="1">
              <a:spLocks noChangeArrowheads="1"/>
            </p:cNvSpPr>
            <p:nvPr/>
          </p:nvSpPr>
          <p:spPr bwMode="auto">
            <a:xfrm>
              <a:off x="4357686" y="2500306"/>
              <a:ext cx="290513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3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40" name="Text Box 20"/>
            <p:cNvSpPr txBox="1">
              <a:spLocks noChangeArrowheads="1"/>
            </p:cNvSpPr>
            <p:nvPr/>
          </p:nvSpPr>
          <p:spPr bwMode="auto">
            <a:xfrm>
              <a:off x="3143240" y="3071810"/>
              <a:ext cx="290513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1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41" name="Text Box 21"/>
            <p:cNvSpPr txBox="1">
              <a:spLocks noChangeArrowheads="1"/>
            </p:cNvSpPr>
            <p:nvPr/>
          </p:nvSpPr>
          <p:spPr bwMode="auto">
            <a:xfrm>
              <a:off x="3714744" y="2428868"/>
              <a:ext cx="290512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1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42" name="Text Box 22"/>
            <p:cNvSpPr txBox="1">
              <a:spLocks noChangeArrowheads="1"/>
            </p:cNvSpPr>
            <p:nvPr/>
          </p:nvSpPr>
          <p:spPr bwMode="auto">
            <a:xfrm>
              <a:off x="3714744" y="3714752"/>
              <a:ext cx="290512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1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6343" name="Text Box 23"/>
            <p:cNvSpPr txBox="1">
              <a:spLocks noChangeArrowheads="1"/>
            </p:cNvSpPr>
            <p:nvPr/>
          </p:nvSpPr>
          <p:spPr bwMode="auto">
            <a:xfrm>
              <a:off x="4357686" y="3071810"/>
              <a:ext cx="290513" cy="298450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1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38" name="Text Box 15"/>
            <p:cNvSpPr txBox="1">
              <a:spLocks noChangeArrowheads="1"/>
            </p:cNvSpPr>
            <p:nvPr/>
          </p:nvSpPr>
          <p:spPr bwMode="auto">
            <a:xfrm>
              <a:off x="3143240" y="3571876"/>
              <a:ext cx="290513" cy="369888"/>
            </a:xfrm>
            <a:prstGeom prst="rect">
              <a:avLst/>
            </a:prstGeom>
            <a:no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r>
                <a:rPr lang="ru-RU" sz="1400" dirty="0" smtClean="0">
                  <a:solidFill>
                    <a:srgbClr val="FF0000"/>
                  </a:solidFill>
                  <a:ea typeface="Times New Roman" pitchFamily="18" charset="0"/>
                  <a:cs typeface="Times New Roman" pitchFamily="18" charset="0"/>
                </a:rPr>
                <a:t>3</a:t>
              </a:r>
              <a:endParaRPr lang="ru-RU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39" name="TextBox 38"/>
          <p:cNvSpPr txBox="1"/>
          <p:nvPr/>
        </p:nvSpPr>
        <p:spPr>
          <a:xfrm>
            <a:off x="285720" y="4143380"/>
            <a:ext cx="728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dirty="0" smtClean="0">
                <a:solidFill>
                  <a:prstClr val="black"/>
                </a:solidFill>
              </a:rPr>
              <a:t>13.3</a:t>
            </a:r>
            <a:endParaRPr lang="ru-RU" sz="24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36680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" dur="500"/>
                                        <p:tgtEl>
                                          <p:spTgt spid="563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0" dur="500"/>
                                        <p:tgtEl>
                                          <p:spTgt spid="563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3" dur="500"/>
                                        <p:tgtEl>
                                          <p:spTgt spid="563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6" dur="500"/>
                                        <p:tgtEl>
                                          <p:spTgt spid="563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19" dur="500"/>
                                        <p:tgtEl>
                                          <p:spTgt spid="563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2" dur="500"/>
                                        <p:tgtEl>
                                          <p:spTgt spid="563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5" dur="500"/>
                                        <p:tgtEl>
                                          <p:spTgt spid="5634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28" dur="500"/>
                                        <p:tgtEl>
                                          <p:spTgt spid="563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1" dur="500"/>
                                        <p:tgtEl>
                                          <p:spTgt spid="563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4" dur="500"/>
                                        <p:tgtEl>
                                          <p:spTgt spid="563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37" dur="500"/>
                                        <p:tgtEl>
                                          <p:spTgt spid="563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0" dur="500"/>
                                        <p:tgtEl>
                                          <p:spTgt spid="563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3" dur="500"/>
                                        <p:tgtEl>
                                          <p:spTgt spid="563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6" dur="500"/>
                                        <p:tgtEl>
                                          <p:spTgt spid="5632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49" dur="500"/>
                                        <p:tgtEl>
                                          <p:spTgt spid="5632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2" dur="500"/>
                                        <p:tgtEl>
                                          <p:spTgt spid="563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3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5" dur="500"/>
                                        <p:tgtEl>
                                          <p:spTgt spid="563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6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58" dur="500"/>
                                        <p:tgtEl>
                                          <p:spTgt spid="563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9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1" dur="500"/>
                                        <p:tgtEl>
                                          <p:spTgt spid="563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2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4" dur="500"/>
                                        <p:tgtEl>
                                          <p:spTgt spid="563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5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67" dur="500"/>
                                        <p:tgtEl>
                                          <p:spTgt spid="563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8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0" dur="500"/>
                                        <p:tgtEl>
                                          <p:spTgt spid="5633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1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3" dur="500"/>
                                        <p:tgtEl>
                                          <p:spTgt spid="5633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4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3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6" dur="500"/>
                                        <p:tgtEl>
                                          <p:spTgt spid="5633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77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63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79" dur="500"/>
                                        <p:tgtEl>
                                          <p:spTgt spid="563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0" presetID="18" presetClass="entr" presetSubtype="12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trips(downLeft)">
                                      <p:cBhvr>
                                        <p:cTn id="82" dur="500"/>
                                        <p:tgtEl>
                                          <p:spTgt spid="3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6337" grpId="0"/>
      <p:bldP spid="56352" grpId="0"/>
      <p:bldP spid="56351" grpId="0" animBg="1"/>
      <p:bldP spid="56350" grpId="0"/>
      <p:bldP spid="56349" grpId="0"/>
      <p:bldP spid="56348" grpId="0"/>
      <p:bldP spid="56347" grpId="0"/>
      <p:bldP spid="56346" grpId="0"/>
      <p:bldP spid="56345" grpId="0"/>
      <p:bldP spid="56344" grpId="0"/>
      <p:bldP spid="56321" grpId="0" animBg="1"/>
      <p:bldP spid="56322" grpId="0" animBg="1"/>
      <p:bldP spid="56323" grpId="0" animBg="1"/>
      <p:bldP spid="56324" grpId="0" animBg="1"/>
      <p:bldP spid="56325" grpId="0" animBg="1"/>
      <p:bldP spid="56326" grpId="0" animBg="1"/>
      <p:bldP spid="56328" grpId="0" animBg="1"/>
      <p:bldP spid="56327" grpId="0" animBg="1"/>
      <p:bldP spid="56329" grpId="0" animBg="1"/>
      <p:bldP spid="56330" grpId="0" animBg="1"/>
      <p:bldP spid="56331" grpId="0" animBg="1"/>
      <p:bldP spid="56332" grpId="0"/>
      <p:bldP spid="56333" grpId="0" animBg="1"/>
      <p:bldP spid="56334" grpId="0"/>
      <p:bldP spid="56376" grpId="0"/>
      <p:bldP spid="39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1027" name="Group 3"/>
          <p:cNvGrpSpPr>
            <a:grpSpLocks/>
          </p:cNvGrpSpPr>
          <p:nvPr/>
        </p:nvGrpSpPr>
        <p:grpSpPr bwMode="auto">
          <a:xfrm>
            <a:off x="928662" y="2143115"/>
            <a:ext cx="3096000" cy="3456000"/>
            <a:chOff x="2341" y="2887"/>
            <a:chExt cx="3546" cy="4002"/>
          </a:xfrm>
        </p:grpSpPr>
        <p:sp>
          <p:nvSpPr>
            <p:cNvPr id="1034" name="Rectangle 10"/>
            <p:cNvSpPr>
              <a:spLocks noChangeArrowheads="1"/>
            </p:cNvSpPr>
            <p:nvPr/>
          </p:nvSpPr>
          <p:spPr bwMode="auto">
            <a:xfrm rot="2784023">
              <a:off x="2885" y="3445"/>
              <a:ext cx="749" cy="763"/>
            </a:xfrm>
            <a:prstGeom prst="rect">
              <a:avLst/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3" name="AutoShape 9"/>
            <p:cNvSpPr>
              <a:spLocks noChangeArrowheads="1"/>
            </p:cNvSpPr>
            <p:nvPr/>
          </p:nvSpPr>
          <p:spPr bwMode="auto">
            <a:xfrm rot="2786946">
              <a:off x="3433" y="2912"/>
              <a:ext cx="785" cy="789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2" name="AutoShape 8"/>
            <p:cNvSpPr>
              <a:spLocks noChangeArrowheads="1"/>
            </p:cNvSpPr>
            <p:nvPr/>
          </p:nvSpPr>
          <p:spPr bwMode="auto">
            <a:xfrm rot="-8030050">
              <a:off x="2343" y="2885"/>
              <a:ext cx="785" cy="790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31" name="AutoShape 7"/>
            <p:cNvSpPr>
              <a:spLocks noChangeArrowheads="1"/>
            </p:cNvSpPr>
            <p:nvPr/>
          </p:nvSpPr>
          <p:spPr bwMode="auto">
            <a:xfrm rot="2845503">
              <a:off x="2731" y="4560"/>
              <a:ext cx="1053" cy="1009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rot="10800000"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0" name="AutoShape 6"/>
            <p:cNvSpPr>
              <a:spLocks noChangeArrowheads="1"/>
            </p:cNvSpPr>
            <p:nvPr/>
          </p:nvSpPr>
          <p:spPr bwMode="auto">
            <a:xfrm rot="18955232">
              <a:off x="2464" y="4655"/>
              <a:ext cx="1517" cy="1498"/>
            </a:xfrm>
            <a:prstGeom prst="triangle">
              <a:avLst>
                <a:gd name="adj" fmla="val 100000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9" name="AutoShape 5"/>
            <p:cNvSpPr>
              <a:spLocks noChangeArrowheads="1"/>
            </p:cNvSpPr>
            <p:nvPr/>
          </p:nvSpPr>
          <p:spPr bwMode="auto">
            <a:xfrm>
              <a:off x="2750" y="5391"/>
              <a:ext cx="1517" cy="1498"/>
            </a:xfrm>
            <a:prstGeom prst="triangle">
              <a:avLst>
                <a:gd name="adj" fmla="val 100000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8" name="AutoShape 4"/>
            <p:cNvSpPr>
              <a:spLocks noChangeArrowheads="1"/>
            </p:cNvSpPr>
            <p:nvPr/>
          </p:nvSpPr>
          <p:spPr bwMode="auto">
            <a:xfrm rot="8201243" flipH="1">
              <a:off x="4220" y="6232"/>
              <a:ext cx="1667" cy="545"/>
            </a:xfrm>
            <a:prstGeom prst="parallelogram">
              <a:avLst>
                <a:gd name="adj" fmla="val 103019"/>
              </a:avLst>
            </a:prstGeom>
            <a:solidFill>
              <a:srgbClr val="93895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075" name="Rectangle 51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1082" name="Rectangle 58"/>
          <p:cNvSpPr>
            <a:spLocks noChangeArrowheads="1"/>
          </p:cNvSpPr>
          <p:nvPr/>
        </p:nvSpPr>
        <p:spPr bwMode="auto">
          <a:xfrm>
            <a:off x="428596" y="1000108"/>
            <a:ext cx="44291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 танграма.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1083" name="Group 59"/>
          <p:cNvGrpSpPr>
            <a:grpSpLocks/>
          </p:cNvGrpSpPr>
          <p:nvPr/>
        </p:nvGrpSpPr>
        <p:grpSpPr bwMode="auto">
          <a:xfrm>
            <a:off x="5072066" y="1571612"/>
            <a:ext cx="3478213" cy="3914775"/>
            <a:chOff x="1547" y="2023"/>
            <a:chExt cx="5479" cy="6165"/>
          </a:xfrm>
        </p:grpSpPr>
        <p:sp>
          <p:nvSpPr>
            <p:cNvPr id="1084" name="Rectangle 60"/>
            <p:cNvSpPr>
              <a:spLocks noChangeArrowheads="1"/>
            </p:cNvSpPr>
            <p:nvPr/>
          </p:nvSpPr>
          <p:spPr bwMode="auto">
            <a:xfrm rot="2784023">
              <a:off x="2390" y="2881"/>
              <a:ext cx="1153" cy="1179"/>
            </a:xfrm>
            <a:prstGeom prst="rect">
              <a:avLst/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85" name="AutoShape 61"/>
            <p:cNvSpPr>
              <a:spLocks noChangeArrowheads="1"/>
            </p:cNvSpPr>
            <p:nvPr/>
          </p:nvSpPr>
          <p:spPr bwMode="auto">
            <a:xfrm rot="2786946">
              <a:off x="3236" y="2018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86" name="AutoShape 62"/>
            <p:cNvSpPr>
              <a:spLocks noChangeArrowheads="1"/>
            </p:cNvSpPr>
            <p:nvPr/>
          </p:nvSpPr>
          <p:spPr bwMode="auto">
            <a:xfrm rot="-8030050">
              <a:off x="1552" y="2018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87" name="AutoShape 63"/>
            <p:cNvSpPr>
              <a:spLocks noChangeArrowheads="1"/>
            </p:cNvSpPr>
            <p:nvPr/>
          </p:nvSpPr>
          <p:spPr bwMode="auto">
            <a:xfrm rot="2845503">
              <a:off x="2147" y="4598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rot="10800000"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88" name="AutoShape 64"/>
            <p:cNvSpPr>
              <a:spLocks noChangeArrowheads="1"/>
            </p:cNvSpPr>
            <p:nvPr/>
          </p:nvSpPr>
          <p:spPr bwMode="auto">
            <a:xfrm rot="18955232">
              <a:off x="1772" y="4746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89" name="AutoShape 65"/>
            <p:cNvSpPr>
              <a:spLocks noChangeArrowheads="1"/>
            </p:cNvSpPr>
            <p:nvPr/>
          </p:nvSpPr>
          <p:spPr bwMode="auto">
            <a:xfrm>
              <a:off x="2179" y="5880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90" name="AutoShape 66"/>
            <p:cNvSpPr>
              <a:spLocks noChangeArrowheads="1"/>
            </p:cNvSpPr>
            <p:nvPr/>
          </p:nvSpPr>
          <p:spPr bwMode="auto">
            <a:xfrm rot="8201243" flipH="1">
              <a:off x="4451" y="7176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938953"/>
            </a:solidFill>
            <a:ln w="12700">
              <a:solidFill>
                <a:srgbClr val="FF000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7" name="TextBox 36"/>
          <p:cNvSpPr txBox="1"/>
          <p:nvPr/>
        </p:nvSpPr>
        <p:spPr>
          <a:xfrm>
            <a:off x="6143636" y="642918"/>
            <a:ext cx="166962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8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225394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08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0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500" fill="hold"/>
                                        <p:tgtEl>
                                          <p:spTgt spid="1027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9" dur="500"/>
                                        <p:tgtEl>
                                          <p:spTgt spid="3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0" fill="hold">
                            <p:stCondLst>
                              <p:cond delay="500"/>
                            </p:stCondLst>
                            <p:childTnLst>
                              <p:par>
                                <p:cTn id="21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8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3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108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82" grpId="0"/>
      <p:bldP spid="37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4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2051" name="Group 3"/>
          <p:cNvGrpSpPr>
            <a:grpSpLocks/>
          </p:cNvGrpSpPr>
          <p:nvPr/>
        </p:nvGrpSpPr>
        <p:grpSpPr bwMode="auto">
          <a:xfrm>
            <a:off x="5357818" y="1928802"/>
            <a:ext cx="3424238" cy="3932237"/>
            <a:chOff x="6095" y="7227"/>
            <a:chExt cx="5393" cy="6191"/>
          </a:xfrm>
        </p:grpSpPr>
        <p:sp>
          <p:nvSpPr>
            <p:cNvPr id="2052" name="AutoShape 4"/>
            <p:cNvSpPr>
              <a:spLocks noChangeArrowheads="1"/>
            </p:cNvSpPr>
            <p:nvPr/>
          </p:nvSpPr>
          <p:spPr bwMode="auto">
            <a:xfrm rot="5426265" flipH="1">
              <a:off x="6631" y="8698"/>
              <a:ext cx="2575" cy="765"/>
            </a:xfrm>
            <a:prstGeom prst="parallelogram">
              <a:avLst>
                <a:gd name="adj" fmla="val 117717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3" name="AutoShape 5"/>
            <p:cNvSpPr>
              <a:spLocks noChangeArrowheads="1"/>
            </p:cNvSpPr>
            <p:nvPr/>
          </p:nvSpPr>
          <p:spPr bwMode="auto">
            <a:xfrm rot="-2648266">
              <a:off x="8660" y="10221"/>
              <a:ext cx="1706" cy="1696"/>
            </a:xfrm>
            <a:prstGeom prst="triangle">
              <a:avLst>
                <a:gd name="adj" fmla="val 0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054" name="AutoShape 6"/>
            <p:cNvSpPr>
              <a:spLocks noChangeArrowheads="1"/>
            </p:cNvSpPr>
            <p:nvPr/>
          </p:nvSpPr>
          <p:spPr bwMode="auto">
            <a:xfrm rot="18603208">
              <a:off x="6866" y="7228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5" name="AutoShape 7"/>
            <p:cNvSpPr>
              <a:spLocks noChangeArrowheads="1"/>
            </p:cNvSpPr>
            <p:nvPr/>
          </p:nvSpPr>
          <p:spPr bwMode="auto">
            <a:xfrm rot="10800000">
              <a:off x="9184" y="7923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6" name="AutoShape 8"/>
            <p:cNvSpPr>
              <a:spLocks noChangeArrowheads="1"/>
            </p:cNvSpPr>
            <p:nvPr/>
          </p:nvSpPr>
          <p:spPr bwMode="auto">
            <a:xfrm rot="10800000">
              <a:off x="6095" y="11110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7" name="Rectangle 9"/>
            <p:cNvSpPr>
              <a:spLocks noChangeArrowheads="1"/>
            </p:cNvSpPr>
            <p:nvPr/>
          </p:nvSpPr>
          <p:spPr bwMode="auto">
            <a:xfrm rot="2498689">
              <a:off x="7805" y="9672"/>
              <a:ext cx="1153" cy="1179"/>
            </a:xfrm>
            <a:prstGeom prst="rect">
              <a:avLst/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8" name="AutoShape 10"/>
            <p:cNvSpPr>
              <a:spLocks noChangeArrowheads="1"/>
            </p:cNvSpPr>
            <p:nvPr/>
          </p:nvSpPr>
          <p:spPr bwMode="auto">
            <a:xfrm rot="8107922">
              <a:off x="8613" y="10478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31849B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7" name="Прямоугольник 26"/>
          <p:cNvSpPr/>
          <p:nvPr/>
        </p:nvSpPr>
        <p:spPr>
          <a:xfrm>
            <a:off x="785786" y="1000108"/>
            <a:ext cx="3929090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072198" y="1000108"/>
            <a:ext cx="1456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  <p:grpSp>
        <p:nvGrpSpPr>
          <p:cNvPr id="31" name="Группа 30"/>
          <p:cNvGrpSpPr/>
          <p:nvPr/>
        </p:nvGrpSpPr>
        <p:grpSpPr>
          <a:xfrm>
            <a:off x="857224" y="2071678"/>
            <a:ext cx="3357586" cy="3836541"/>
            <a:chOff x="928662" y="2305306"/>
            <a:chExt cx="3357586" cy="3836541"/>
          </a:xfrm>
        </p:grpSpPr>
        <p:sp>
          <p:nvSpPr>
            <p:cNvPr id="24" name="AutoShape 6"/>
            <p:cNvSpPr>
              <a:spLocks noChangeArrowheads="1"/>
            </p:cNvSpPr>
            <p:nvPr/>
          </p:nvSpPr>
          <p:spPr bwMode="auto">
            <a:xfrm rot="18769287">
              <a:off x="1449105" y="2285531"/>
              <a:ext cx="720000" cy="759550"/>
            </a:xfrm>
            <a:prstGeom prst="triangle">
              <a:avLst>
                <a:gd name="adj" fmla="val 0"/>
              </a:avLst>
            </a:prstGeom>
            <a:solidFill>
              <a:srgbClr val="31849B"/>
            </a:solidFill>
            <a:ln w="9525">
              <a:solidFill>
                <a:schemeClr val="accent5">
                  <a:lumMod val="75000"/>
                </a:schemeClr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30" name="Группа 29"/>
            <p:cNvGrpSpPr/>
            <p:nvPr/>
          </p:nvGrpSpPr>
          <p:grpSpPr>
            <a:xfrm>
              <a:off x="928662" y="2643182"/>
              <a:ext cx="3357586" cy="3498665"/>
              <a:chOff x="1857356" y="2216351"/>
              <a:chExt cx="3357586" cy="3498665"/>
            </a:xfrm>
          </p:grpSpPr>
          <p:sp>
            <p:nvSpPr>
              <p:cNvPr id="22" name="AutoShape 4"/>
              <p:cNvSpPr>
                <a:spLocks noChangeArrowheads="1"/>
              </p:cNvSpPr>
              <p:nvPr/>
            </p:nvSpPr>
            <p:spPr bwMode="auto">
              <a:xfrm rot="5426265" flipH="1">
                <a:off x="2213318" y="2795319"/>
                <a:ext cx="1634212" cy="476275"/>
              </a:xfrm>
              <a:prstGeom prst="parallelogram">
                <a:avLst>
                  <a:gd name="adj" fmla="val 108118"/>
                </a:avLst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3" name="AutoShape 5"/>
              <p:cNvSpPr>
                <a:spLocks noChangeArrowheads="1"/>
              </p:cNvSpPr>
              <p:nvPr/>
            </p:nvSpPr>
            <p:spPr bwMode="auto">
              <a:xfrm rot="18951734">
                <a:off x="3454279" y="3686054"/>
                <a:ext cx="1062125" cy="1076359"/>
              </a:xfrm>
              <a:prstGeom prst="triangle">
                <a:avLst>
                  <a:gd name="adj" fmla="val 0"/>
                </a:avLst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5" name="AutoShape 7"/>
              <p:cNvSpPr>
                <a:spLocks noChangeArrowheads="1"/>
              </p:cNvSpPr>
              <p:nvPr/>
            </p:nvSpPr>
            <p:spPr bwMode="auto">
              <a:xfrm rot="10800000">
                <a:off x="3714744" y="2285992"/>
                <a:ext cx="1500198" cy="1464762"/>
              </a:xfrm>
              <a:prstGeom prst="triangle">
                <a:avLst>
                  <a:gd name="adj" fmla="val 100000"/>
                </a:avLst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6" name="AutoShape 8"/>
              <p:cNvSpPr>
                <a:spLocks noChangeArrowheads="1"/>
              </p:cNvSpPr>
              <p:nvPr/>
            </p:nvSpPr>
            <p:spPr bwMode="auto">
              <a:xfrm rot="10800000">
                <a:off x="1857356" y="4250254"/>
                <a:ext cx="1459333" cy="1464762"/>
              </a:xfrm>
              <a:prstGeom prst="triangle">
                <a:avLst>
                  <a:gd name="adj" fmla="val 100000"/>
                </a:avLst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8" name="Rectangle 9"/>
              <p:cNvSpPr>
                <a:spLocks noChangeArrowheads="1"/>
              </p:cNvSpPr>
              <p:nvPr/>
            </p:nvSpPr>
            <p:spPr bwMode="auto">
              <a:xfrm rot="2498689">
                <a:off x="2943953" y="3430080"/>
                <a:ext cx="717837" cy="748247"/>
              </a:xfrm>
              <a:prstGeom prst="rect">
                <a:avLst/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29" name="AutoShape 10"/>
              <p:cNvSpPr>
                <a:spLocks noChangeArrowheads="1"/>
              </p:cNvSpPr>
              <p:nvPr/>
            </p:nvSpPr>
            <p:spPr bwMode="auto">
              <a:xfrm rot="8107922">
                <a:off x="3425018" y="3849158"/>
                <a:ext cx="752702" cy="774267"/>
              </a:xfrm>
              <a:prstGeom prst="triangle">
                <a:avLst>
                  <a:gd name="adj" fmla="val 0"/>
                </a:avLst>
              </a:prstGeom>
              <a:solidFill>
                <a:srgbClr val="31849B"/>
              </a:solidFill>
              <a:ln w="9525">
                <a:solidFill>
                  <a:schemeClr val="accent5">
                    <a:lumMod val="75000"/>
                  </a:schemeClr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25577858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05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" grpId="0"/>
      <p:bldP spid="20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4" name="WordArt 2"/>
          <p:cNvSpPr>
            <a:spLocks noChangeArrowheads="1" noChangeShapeType="1" noTextEdit="1"/>
          </p:cNvSpPr>
          <p:nvPr/>
        </p:nvSpPr>
        <p:spPr bwMode="auto">
          <a:xfrm>
            <a:off x="2714612" y="21429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3" name="Group 11"/>
          <p:cNvGrpSpPr>
            <a:grpSpLocks/>
          </p:cNvGrpSpPr>
          <p:nvPr/>
        </p:nvGrpSpPr>
        <p:grpSpPr bwMode="auto">
          <a:xfrm>
            <a:off x="357158" y="2786058"/>
            <a:ext cx="3357586" cy="3357586"/>
            <a:chOff x="1559" y="7804"/>
            <a:chExt cx="4328" cy="4484"/>
          </a:xfrm>
        </p:grpSpPr>
        <p:sp>
          <p:nvSpPr>
            <p:cNvPr id="4" name="AutoShape 18"/>
            <p:cNvSpPr>
              <a:spLocks noChangeArrowheads="1"/>
            </p:cNvSpPr>
            <p:nvPr/>
          </p:nvSpPr>
          <p:spPr bwMode="auto">
            <a:xfrm rot="35020646">
              <a:off x="3366" y="10102"/>
              <a:ext cx="1803" cy="1872"/>
            </a:xfrm>
            <a:prstGeom prst="triangle">
              <a:avLst>
                <a:gd name="adj" fmla="val 100000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" name="AutoShape 17"/>
            <p:cNvSpPr>
              <a:spLocks noChangeArrowheads="1"/>
            </p:cNvSpPr>
            <p:nvPr/>
          </p:nvSpPr>
          <p:spPr bwMode="auto">
            <a:xfrm rot="-24511348">
              <a:off x="1528" y="9495"/>
              <a:ext cx="1869" cy="1807"/>
            </a:xfrm>
            <a:prstGeom prst="triangle">
              <a:avLst>
                <a:gd name="adj" fmla="val 100000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" name="AutoShape 16"/>
            <p:cNvSpPr>
              <a:spLocks noChangeArrowheads="1"/>
            </p:cNvSpPr>
            <p:nvPr/>
          </p:nvSpPr>
          <p:spPr bwMode="auto">
            <a:xfrm rot="-2731328">
              <a:off x="3517" y="7821"/>
              <a:ext cx="990" cy="955"/>
            </a:xfrm>
            <a:prstGeom prst="triangle">
              <a:avLst>
                <a:gd name="adj" fmla="val 0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AutoShape 15"/>
            <p:cNvSpPr>
              <a:spLocks noChangeArrowheads="1"/>
            </p:cNvSpPr>
            <p:nvPr/>
          </p:nvSpPr>
          <p:spPr bwMode="auto">
            <a:xfrm rot="-2832729">
              <a:off x="4915" y="10474"/>
              <a:ext cx="990" cy="955"/>
            </a:xfrm>
            <a:prstGeom prst="triangle">
              <a:avLst>
                <a:gd name="adj" fmla="val 0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Rectangle 14"/>
            <p:cNvSpPr>
              <a:spLocks noChangeArrowheads="1"/>
            </p:cNvSpPr>
            <p:nvPr/>
          </p:nvSpPr>
          <p:spPr bwMode="auto">
            <a:xfrm rot="2655888">
              <a:off x="1976" y="8027"/>
              <a:ext cx="902" cy="957"/>
            </a:xfrm>
            <a:prstGeom prst="rect">
              <a:avLst/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AutoShape 13"/>
            <p:cNvSpPr>
              <a:spLocks noChangeArrowheads="1"/>
            </p:cNvSpPr>
            <p:nvPr/>
          </p:nvSpPr>
          <p:spPr bwMode="auto">
            <a:xfrm rot="7929154" flipH="1">
              <a:off x="2529" y="10836"/>
              <a:ext cx="1907" cy="997"/>
            </a:xfrm>
            <a:prstGeom prst="parallelogram">
              <a:avLst>
                <a:gd name="adj" fmla="val 99099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" name="AutoShape 12"/>
            <p:cNvSpPr>
              <a:spLocks noChangeArrowheads="1"/>
            </p:cNvSpPr>
            <p:nvPr/>
          </p:nvSpPr>
          <p:spPr bwMode="auto">
            <a:xfrm rot="18717418">
              <a:off x="2630" y="8432"/>
              <a:ext cx="1317" cy="1220"/>
            </a:xfrm>
            <a:prstGeom prst="triangle">
              <a:avLst>
                <a:gd name="adj" fmla="val 0"/>
              </a:avLst>
            </a:prstGeom>
            <a:solidFill>
              <a:srgbClr val="002060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3075" name="Group 3"/>
          <p:cNvGrpSpPr>
            <a:grpSpLocks/>
          </p:cNvGrpSpPr>
          <p:nvPr/>
        </p:nvGrpSpPr>
        <p:grpSpPr bwMode="auto">
          <a:xfrm>
            <a:off x="5072066" y="2214554"/>
            <a:ext cx="3509963" cy="3502025"/>
            <a:chOff x="1626" y="5313"/>
            <a:chExt cx="5528" cy="5514"/>
          </a:xfrm>
        </p:grpSpPr>
        <p:sp>
          <p:nvSpPr>
            <p:cNvPr id="3076" name="AutoShape 4"/>
            <p:cNvSpPr>
              <a:spLocks noChangeArrowheads="1"/>
            </p:cNvSpPr>
            <p:nvPr/>
          </p:nvSpPr>
          <p:spPr bwMode="auto">
            <a:xfrm rot="35020646">
              <a:off x="4042" y="8146"/>
              <a:ext cx="2304" cy="2308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7" name="AutoShape 5"/>
            <p:cNvSpPr>
              <a:spLocks noChangeArrowheads="1"/>
            </p:cNvSpPr>
            <p:nvPr/>
          </p:nvSpPr>
          <p:spPr bwMode="auto">
            <a:xfrm rot="-24511348">
              <a:off x="1628" y="7357"/>
              <a:ext cx="2304" cy="2308"/>
            </a:xfrm>
            <a:prstGeom prst="triangle">
              <a:avLst>
                <a:gd name="adj" fmla="val 100000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8" name="AutoShape 6"/>
            <p:cNvSpPr>
              <a:spLocks noChangeArrowheads="1"/>
            </p:cNvSpPr>
            <p:nvPr/>
          </p:nvSpPr>
          <p:spPr bwMode="auto">
            <a:xfrm rot="-2731328">
              <a:off x="4147" y="5314"/>
              <a:ext cx="1221" cy="1220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9" name="AutoShape 7"/>
            <p:cNvSpPr>
              <a:spLocks noChangeArrowheads="1"/>
            </p:cNvSpPr>
            <p:nvPr/>
          </p:nvSpPr>
          <p:spPr bwMode="auto">
            <a:xfrm rot="-2832729">
              <a:off x="5933" y="8584"/>
              <a:ext cx="1221" cy="1220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0" name="Rectangle 8"/>
            <p:cNvSpPr>
              <a:spLocks noChangeArrowheads="1"/>
            </p:cNvSpPr>
            <p:nvPr/>
          </p:nvSpPr>
          <p:spPr bwMode="auto">
            <a:xfrm rot="2655888">
              <a:off x="2120" y="5475"/>
              <a:ext cx="1153" cy="1179"/>
            </a:xfrm>
            <a:prstGeom prst="rect">
              <a:avLst/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1" name="AutoShape 9"/>
            <p:cNvSpPr>
              <a:spLocks noChangeArrowheads="1"/>
            </p:cNvSpPr>
            <p:nvPr/>
          </p:nvSpPr>
          <p:spPr bwMode="auto">
            <a:xfrm rot="7929154" flipH="1">
              <a:off x="2961" y="9068"/>
              <a:ext cx="2244" cy="1274"/>
            </a:xfrm>
            <a:prstGeom prst="parallelogram">
              <a:avLst>
                <a:gd name="adj" fmla="val 91258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82" name="AutoShape 10"/>
            <p:cNvSpPr>
              <a:spLocks noChangeArrowheads="1"/>
            </p:cNvSpPr>
            <p:nvPr/>
          </p:nvSpPr>
          <p:spPr bwMode="auto">
            <a:xfrm rot="18717418">
              <a:off x="3024" y="6059"/>
              <a:ext cx="1623" cy="1559"/>
            </a:xfrm>
            <a:prstGeom prst="triangle">
              <a:avLst>
                <a:gd name="adj" fmla="val 0"/>
              </a:avLst>
            </a:prstGeom>
            <a:gradFill rotWithShape="1">
              <a:gsLst>
                <a:gs pos="0">
                  <a:srgbClr val="5F497A"/>
                </a:gs>
                <a:gs pos="100000">
                  <a:srgbClr val="5F497A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785786" y="1428736"/>
            <a:ext cx="3429024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429388" y="1214422"/>
            <a:ext cx="147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9113770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24" dur="500"/>
                                        <p:tgtEl>
                                          <p:spTgt spid="30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5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1" name="Овал 20"/>
          <p:cNvSpPr/>
          <p:nvPr/>
        </p:nvSpPr>
        <p:spPr>
          <a:xfrm>
            <a:off x="4786314" y="214290"/>
            <a:ext cx="4357686" cy="6429420"/>
          </a:xfrm>
          <a:prstGeom prst="ellipse">
            <a:avLst/>
          </a:prstGeom>
          <a:solidFill>
            <a:schemeClr val="accent6">
              <a:lumMod val="20000"/>
              <a:lumOff val="80000"/>
            </a:schemeClr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4098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3" name="Group 43"/>
          <p:cNvGrpSpPr>
            <a:grpSpLocks/>
          </p:cNvGrpSpPr>
          <p:nvPr/>
        </p:nvGrpSpPr>
        <p:grpSpPr bwMode="auto">
          <a:xfrm>
            <a:off x="714348" y="1714488"/>
            <a:ext cx="3500462" cy="4500594"/>
            <a:chOff x="7545" y="6246"/>
            <a:chExt cx="3616" cy="4494"/>
          </a:xfrm>
        </p:grpSpPr>
        <p:sp>
          <p:nvSpPr>
            <p:cNvPr id="4" name="AutoShape 50"/>
            <p:cNvSpPr>
              <a:spLocks noChangeArrowheads="1"/>
            </p:cNvSpPr>
            <p:nvPr/>
          </p:nvSpPr>
          <p:spPr bwMode="auto">
            <a:xfrm rot="7757783" flipH="1">
              <a:off x="9820" y="6612"/>
              <a:ext cx="1707" cy="975"/>
            </a:xfrm>
            <a:prstGeom prst="parallelogram">
              <a:avLst>
                <a:gd name="adj" fmla="val 9010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" name="AutoShape 49"/>
            <p:cNvSpPr>
              <a:spLocks noChangeArrowheads="1"/>
            </p:cNvSpPr>
            <p:nvPr/>
          </p:nvSpPr>
          <p:spPr bwMode="auto">
            <a:xfrm rot="34847758">
              <a:off x="8006" y="8984"/>
              <a:ext cx="1764" cy="1756"/>
            </a:xfrm>
            <a:prstGeom prst="triangle">
              <a:avLst>
                <a:gd name="adj" fmla="val 10000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6" name="AutoShape 48"/>
            <p:cNvSpPr>
              <a:spLocks noChangeArrowheads="1"/>
            </p:cNvSpPr>
            <p:nvPr/>
          </p:nvSpPr>
          <p:spPr bwMode="auto">
            <a:xfrm rot="29462629">
              <a:off x="9151" y="7704"/>
              <a:ext cx="1753" cy="1767"/>
            </a:xfrm>
            <a:prstGeom prst="triangle">
              <a:avLst>
                <a:gd name="adj" fmla="val 10000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AutoShape 47"/>
            <p:cNvSpPr>
              <a:spLocks noChangeArrowheads="1"/>
            </p:cNvSpPr>
            <p:nvPr/>
          </p:nvSpPr>
          <p:spPr bwMode="auto">
            <a:xfrm rot="-531609">
              <a:off x="9543" y="9700"/>
              <a:ext cx="934" cy="928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8" name="AutoShape 46"/>
            <p:cNvSpPr>
              <a:spLocks noChangeArrowheads="1"/>
            </p:cNvSpPr>
            <p:nvPr/>
          </p:nvSpPr>
          <p:spPr bwMode="auto">
            <a:xfrm rot="-4317929">
              <a:off x="7547" y="9698"/>
              <a:ext cx="929" cy="934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Rectangle 45"/>
            <p:cNvSpPr>
              <a:spLocks noChangeArrowheads="1"/>
            </p:cNvSpPr>
            <p:nvPr/>
          </p:nvSpPr>
          <p:spPr bwMode="auto">
            <a:xfrm rot="1736191">
              <a:off x="8167" y="6509"/>
              <a:ext cx="882" cy="897"/>
            </a:xfrm>
            <a:prstGeom prst="rect">
              <a:avLst/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" name="AutoShape 44"/>
            <p:cNvSpPr>
              <a:spLocks noChangeArrowheads="1"/>
            </p:cNvSpPr>
            <p:nvPr/>
          </p:nvSpPr>
          <p:spPr bwMode="auto">
            <a:xfrm rot="-2910430">
              <a:off x="8450" y="6919"/>
              <a:ext cx="1234" cy="1193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eaVert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grpSp>
        <p:nvGrpSpPr>
          <p:cNvPr id="22" name="Группа 21"/>
          <p:cNvGrpSpPr/>
          <p:nvPr/>
        </p:nvGrpSpPr>
        <p:grpSpPr>
          <a:xfrm>
            <a:off x="5641741" y="1783913"/>
            <a:ext cx="2925151" cy="4162024"/>
            <a:chOff x="5641741" y="1783913"/>
            <a:chExt cx="2925151" cy="4162024"/>
          </a:xfrm>
        </p:grpSpPr>
        <p:sp>
          <p:nvSpPr>
            <p:cNvPr id="4100" name="AutoShape 4"/>
            <p:cNvSpPr>
              <a:spLocks noChangeArrowheads="1"/>
            </p:cNvSpPr>
            <p:nvPr/>
          </p:nvSpPr>
          <p:spPr bwMode="auto">
            <a:xfrm rot="7757783" flipH="1">
              <a:off x="7374338" y="2133382"/>
              <a:ext cx="1542023" cy="843085"/>
            </a:xfrm>
            <a:prstGeom prst="parallelogram">
              <a:avLst>
                <a:gd name="adj" fmla="val 90646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1" name="AutoShape 5"/>
            <p:cNvSpPr>
              <a:spLocks noChangeArrowheads="1"/>
            </p:cNvSpPr>
            <p:nvPr/>
          </p:nvSpPr>
          <p:spPr bwMode="auto">
            <a:xfrm rot="13247758">
              <a:off x="5977832" y="4355581"/>
              <a:ext cx="1524699" cy="1590356"/>
            </a:xfrm>
            <a:prstGeom prst="triangle">
              <a:avLst>
                <a:gd name="adj" fmla="val 10000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2" name="AutoShape 6"/>
            <p:cNvSpPr>
              <a:spLocks noChangeArrowheads="1"/>
            </p:cNvSpPr>
            <p:nvPr/>
          </p:nvSpPr>
          <p:spPr bwMode="auto">
            <a:xfrm rot="7862629">
              <a:off x="6971334" y="3174853"/>
              <a:ext cx="1536346" cy="1527346"/>
            </a:xfrm>
            <a:prstGeom prst="triangle">
              <a:avLst>
                <a:gd name="adj" fmla="val 10000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3" name="AutoShape 7"/>
            <p:cNvSpPr>
              <a:spLocks noChangeArrowheads="1"/>
            </p:cNvSpPr>
            <p:nvPr/>
          </p:nvSpPr>
          <p:spPr bwMode="auto">
            <a:xfrm rot="21068391">
              <a:off x="7350804" y="4970960"/>
              <a:ext cx="817444" cy="828681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4" name="AutoShape 8"/>
            <p:cNvSpPr>
              <a:spLocks noChangeArrowheads="1"/>
            </p:cNvSpPr>
            <p:nvPr/>
          </p:nvSpPr>
          <p:spPr bwMode="auto">
            <a:xfrm rot="17282071">
              <a:off x="5625895" y="4985503"/>
              <a:ext cx="839042" cy="807349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5" name="Rectangle 9"/>
            <p:cNvSpPr>
              <a:spLocks noChangeArrowheads="1"/>
            </p:cNvSpPr>
            <p:nvPr/>
          </p:nvSpPr>
          <p:spPr bwMode="auto">
            <a:xfrm rot="1736191">
              <a:off x="6119101" y="2020361"/>
              <a:ext cx="763011" cy="810181"/>
            </a:xfrm>
            <a:prstGeom prst="rect">
              <a:avLst/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4106" name="AutoShape 10"/>
            <p:cNvSpPr>
              <a:spLocks noChangeArrowheads="1"/>
            </p:cNvSpPr>
            <p:nvPr/>
          </p:nvSpPr>
          <p:spPr bwMode="auto">
            <a:xfrm rot="18689570">
              <a:off x="6337357" y="2408904"/>
              <a:ext cx="1115287" cy="1031687"/>
            </a:xfrm>
            <a:prstGeom prst="triangle">
              <a:avLst>
                <a:gd name="adj" fmla="val 0"/>
              </a:avLst>
            </a:prstGeom>
            <a:solidFill>
              <a:srgbClr val="D99594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85720" y="1071546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5715008" y="857232"/>
            <a:ext cx="1472391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u="sng" dirty="0" smtClean="0">
                <a:solidFill>
                  <a:srgbClr val="FF0000"/>
                </a:solidFill>
              </a:rPr>
              <a:t>Решение:</a:t>
            </a:r>
            <a:endParaRPr lang="ru-RU" sz="2400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955139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4" presetClass="entr" presetSubtype="0" accel="10000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05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5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1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500"/>
                            </p:stCondLst>
                            <p:childTnLst>
                              <p:par>
                                <p:cTn id="1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5" dur="2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23" presetClass="entr" presetSubtype="1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6" fill="hold">
                            <p:stCondLst>
                              <p:cond delay="1000"/>
                            </p:stCondLst>
                            <p:childTnLst>
                              <p:par>
                                <p:cTn id="27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9" dur="2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" grpId="0" animBg="1"/>
      <p:bldP spid="19" grpId="0"/>
      <p:bldP spid="20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>
            <a:lumMod val="85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" name="24-конечная звезда 22"/>
          <p:cNvSpPr/>
          <p:nvPr/>
        </p:nvSpPr>
        <p:spPr>
          <a:xfrm>
            <a:off x="3929058" y="571480"/>
            <a:ext cx="5000660" cy="6286520"/>
          </a:xfrm>
          <a:prstGeom prst="star24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5122" name="WordArt 2"/>
          <p:cNvSpPr>
            <a:spLocks noChangeArrowheads="1" noChangeShapeType="1" noTextEdit="1"/>
          </p:cNvSpPr>
          <p:nvPr/>
        </p:nvSpPr>
        <p:spPr bwMode="auto">
          <a:xfrm>
            <a:off x="1085850" y="190500"/>
            <a:ext cx="2800350" cy="53340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5123" name="Group 3"/>
          <p:cNvGrpSpPr>
            <a:grpSpLocks/>
          </p:cNvGrpSpPr>
          <p:nvPr/>
        </p:nvGrpSpPr>
        <p:grpSpPr bwMode="auto">
          <a:xfrm>
            <a:off x="928662" y="3786190"/>
            <a:ext cx="3090863" cy="2001838"/>
            <a:chOff x="1925" y="1059"/>
            <a:chExt cx="4867" cy="3154"/>
          </a:xfrm>
        </p:grpSpPr>
        <p:sp>
          <p:nvSpPr>
            <p:cNvPr id="5124" name="AutoShape 4"/>
            <p:cNvSpPr>
              <a:spLocks noChangeArrowheads="1"/>
            </p:cNvSpPr>
            <p:nvPr/>
          </p:nvSpPr>
          <p:spPr bwMode="auto">
            <a:xfrm rot="2636539" flipH="1">
              <a:off x="4415" y="2751"/>
              <a:ext cx="2377" cy="775"/>
            </a:xfrm>
            <a:prstGeom prst="parallelogram">
              <a:avLst>
                <a:gd name="adj" fmla="val 98672"/>
              </a:avLst>
            </a:prstGeom>
            <a:solidFill>
              <a:srgbClr val="622423"/>
            </a:solidFill>
            <a:ln w="12700">
              <a:noFill/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25" name="AutoShape 5"/>
            <p:cNvSpPr>
              <a:spLocks noChangeArrowheads="1"/>
            </p:cNvSpPr>
            <p:nvPr/>
          </p:nvSpPr>
          <p:spPr bwMode="auto">
            <a:xfrm rot="8107772">
              <a:off x="3210" y="1396"/>
              <a:ext cx="1669" cy="1571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126" name="AutoShape 6"/>
            <p:cNvSpPr>
              <a:spLocks noChangeArrowheads="1"/>
            </p:cNvSpPr>
            <p:nvPr/>
          </p:nvSpPr>
          <p:spPr bwMode="auto">
            <a:xfrm>
              <a:off x="5051" y="2938"/>
              <a:ext cx="1126" cy="1275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27" name="AutoShape 7"/>
            <p:cNvSpPr>
              <a:spLocks noChangeArrowheads="1"/>
            </p:cNvSpPr>
            <p:nvPr/>
          </p:nvSpPr>
          <p:spPr bwMode="auto">
            <a:xfrm rot="10800000">
              <a:off x="1925" y="1059"/>
              <a:ext cx="2200" cy="2088"/>
            </a:xfrm>
            <a:prstGeom prst="triangle">
              <a:avLst>
                <a:gd name="adj" fmla="val 100000"/>
              </a:avLst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28" name="AutoShape 8"/>
            <p:cNvSpPr>
              <a:spLocks noChangeArrowheads="1"/>
            </p:cNvSpPr>
            <p:nvPr/>
          </p:nvSpPr>
          <p:spPr bwMode="auto">
            <a:xfrm rot="16200000">
              <a:off x="3995" y="1113"/>
              <a:ext cx="2235" cy="2128"/>
            </a:xfrm>
            <a:prstGeom prst="triangle">
              <a:avLst>
                <a:gd name="adj" fmla="val 100000"/>
              </a:avLst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29" name="Rectangle 9"/>
            <p:cNvSpPr>
              <a:spLocks noChangeArrowheads="1"/>
            </p:cNvSpPr>
            <p:nvPr/>
          </p:nvSpPr>
          <p:spPr bwMode="auto">
            <a:xfrm>
              <a:off x="1925" y="2751"/>
              <a:ext cx="1125" cy="1462"/>
            </a:xfrm>
            <a:prstGeom prst="rect">
              <a:avLst/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0" name="AutoShape 10"/>
            <p:cNvSpPr>
              <a:spLocks noChangeArrowheads="1"/>
            </p:cNvSpPr>
            <p:nvPr/>
          </p:nvSpPr>
          <p:spPr bwMode="auto">
            <a:xfrm rot="16200000">
              <a:off x="1941" y="2037"/>
              <a:ext cx="1094" cy="1125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5131" name="Group 11"/>
          <p:cNvGrpSpPr>
            <a:grpSpLocks/>
          </p:cNvGrpSpPr>
          <p:nvPr/>
        </p:nvGrpSpPr>
        <p:grpSpPr bwMode="auto">
          <a:xfrm>
            <a:off x="5072066" y="2857496"/>
            <a:ext cx="2927350" cy="2308225"/>
            <a:chOff x="3407" y="2251"/>
            <a:chExt cx="4612" cy="3635"/>
          </a:xfrm>
        </p:grpSpPr>
        <p:sp>
          <p:nvSpPr>
            <p:cNvPr id="5132" name="AutoShape 12"/>
            <p:cNvSpPr>
              <a:spLocks noChangeArrowheads="1"/>
            </p:cNvSpPr>
            <p:nvPr/>
          </p:nvSpPr>
          <p:spPr bwMode="auto">
            <a:xfrm rot="2743550" flipH="1">
              <a:off x="6083" y="4152"/>
              <a:ext cx="2628" cy="840"/>
            </a:xfrm>
            <a:prstGeom prst="parallelogram">
              <a:avLst>
                <a:gd name="adj" fmla="val 100650"/>
              </a:avLst>
            </a:prstGeom>
            <a:solidFill>
              <a:srgbClr val="622423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3" name="AutoShape 13"/>
            <p:cNvSpPr>
              <a:spLocks noChangeArrowheads="1"/>
            </p:cNvSpPr>
            <p:nvPr/>
          </p:nvSpPr>
          <p:spPr bwMode="auto">
            <a:xfrm rot="8107772">
              <a:off x="4920" y="2575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5134" name="AutoShape 14"/>
            <p:cNvSpPr>
              <a:spLocks noChangeArrowheads="1"/>
            </p:cNvSpPr>
            <p:nvPr/>
          </p:nvSpPr>
          <p:spPr bwMode="auto">
            <a:xfrm>
              <a:off x="6798" y="4559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5" name="AutoShape 15"/>
            <p:cNvSpPr>
              <a:spLocks noChangeArrowheads="1"/>
            </p:cNvSpPr>
            <p:nvPr/>
          </p:nvSpPr>
          <p:spPr bwMode="auto">
            <a:xfrm rot="10800000">
              <a:off x="3407" y="2251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6" name="AutoShape 16"/>
            <p:cNvSpPr>
              <a:spLocks noChangeArrowheads="1"/>
            </p:cNvSpPr>
            <p:nvPr/>
          </p:nvSpPr>
          <p:spPr bwMode="auto">
            <a:xfrm rot="16200000">
              <a:off x="5693" y="2269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7" name="Rectangle 17"/>
            <p:cNvSpPr>
              <a:spLocks noChangeArrowheads="1"/>
            </p:cNvSpPr>
            <p:nvPr/>
          </p:nvSpPr>
          <p:spPr bwMode="auto">
            <a:xfrm>
              <a:off x="3407" y="4559"/>
              <a:ext cx="1198" cy="1179"/>
            </a:xfrm>
            <a:prstGeom prst="rect">
              <a:avLst/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5138" name="AutoShape 18"/>
            <p:cNvSpPr>
              <a:spLocks noChangeArrowheads="1"/>
            </p:cNvSpPr>
            <p:nvPr/>
          </p:nvSpPr>
          <p:spPr bwMode="auto">
            <a:xfrm rot="16200000">
              <a:off x="3412" y="3345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622423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285720" y="1643050"/>
            <a:ext cx="4572000" cy="646331"/>
          </a:xfrm>
          <a:prstGeom prst="rect">
            <a:avLst/>
          </a:prstGeom>
        </p:spPr>
        <p:txBody>
          <a:bodyPr>
            <a:spAutoFit/>
          </a:bodyPr>
          <a:lstStyle/>
          <a:p>
            <a:pPr algn="ctr"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6357950" y="2357430"/>
            <a:ext cx="1245597" cy="40011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0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000" b="1" i="1" u="sng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4687755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7" dur="500"/>
                                        <p:tgtEl>
                                          <p:spTgt spid="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1" dur="500"/>
                                        <p:tgtEl>
                                          <p:spTgt spid="51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16" presetClass="entr" presetSubtype="2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16" dur="5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500"/>
                            </p:stCondLst>
                            <p:childTnLst>
                              <p:par>
                                <p:cTn id="18" presetID="16" presetClass="entr" presetSubtype="26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0" dur="500"/>
                                        <p:tgtEl>
                                          <p:spTgt spid="2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1000"/>
                            </p:stCondLst>
                            <p:childTnLst>
                              <p:par>
                                <p:cTn id="22" presetID="16" presetClass="entr" presetSubtype="26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3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arn(inHorizontal)">
                                      <p:cBhvr>
                                        <p:cTn id="24" dur="500"/>
                                        <p:tgtEl>
                                          <p:spTgt spid="513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3" grpId="0" animBg="1"/>
      <p:bldP spid="19" grpId="0"/>
      <p:bldP spid="20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3">
            <a:lumMod val="40000"/>
            <a:lumOff val="6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42" name="WordArt 2"/>
          <p:cNvSpPr>
            <a:spLocks noChangeArrowheads="1" noChangeShapeType="1" noTextEdit="1"/>
          </p:cNvSpPr>
          <p:nvPr/>
        </p:nvSpPr>
        <p:spPr bwMode="auto">
          <a:xfrm>
            <a:off x="2786050" y="214290"/>
            <a:ext cx="2800350" cy="1071570"/>
          </a:xfrm>
          <a:prstGeom prst="rect">
            <a:avLst/>
          </a:prstGeom>
        </p:spPr>
        <p:txBody>
          <a:bodyPr wrap="none" fromWordArt="1">
            <a:prstTxWarp prst="textPlain">
              <a:avLst>
                <a:gd name="adj" fmla="val 42485"/>
              </a:avLst>
            </a:prstTxWarp>
          </a:bodyPr>
          <a:lstStyle/>
          <a:p>
            <a:pPr algn="ctr"/>
            <a:r>
              <a:rPr lang="ru-RU" sz="3600" kern="10" dirty="0" err="1" smtClean="0">
                <a:ln w="19050">
                  <a:solidFill>
                    <a:srgbClr val="99CCFF"/>
                  </a:solidFill>
                  <a:round/>
                  <a:headEnd/>
                  <a:tailEnd/>
                </a:ln>
                <a:solidFill>
                  <a:srgbClr val="0066CC"/>
                </a:solidFill>
                <a:effectLst>
                  <a:outerShdw dist="35921" dir="2700000" algn="ctr" rotWithShape="0">
                    <a:srgbClr val="990000"/>
                  </a:outerShdw>
                </a:effectLst>
                <a:latin typeface="Impact"/>
              </a:rPr>
              <a:t>танграм</a:t>
            </a:r>
            <a:endParaRPr lang="ru-RU" sz="3600" kern="10" dirty="0">
              <a:ln w="19050">
                <a:solidFill>
                  <a:srgbClr val="99CCFF"/>
                </a:solidFill>
                <a:round/>
                <a:headEnd/>
                <a:tailEnd/>
              </a:ln>
              <a:solidFill>
                <a:srgbClr val="0066CC"/>
              </a:solidFill>
              <a:effectLst>
                <a:outerShdw dist="35921" dir="2700000" algn="ctr" rotWithShape="0">
                  <a:srgbClr val="990000"/>
                </a:outerShdw>
              </a:effectLst>
              <a:latin typeface="Impact"/>
            </a:endParaRPr>
          </a:p>
        </p:txBody>
      </p:sp>
      <p:grpSp>
        <p:nvGrpSpPr>
          <p:cNvPr id="10243" name="Group 3"/>
          <p:cNvGrpSpPr>
            <a:grpSpLocks/>
          </p:cNvGrpSpPr>
          <p:nvPr/>
        </p:nvGrpSpPr>
        <p:grpSpPr bwMode="auto">
          <a:xfrm>
            <a:off x="5500694" y="2428868"/>
            <a:ext cx="2503488" cy="3879850"/>
            <a:chOff x="1116" y="9952"/>
            <a:chExt cx="3944" cy="6110"/>
          </a:xfrm>
        </p:grpSpPr>
        <p:sp>
          <p:nvSpPr>
            <p:cNvPr id="10244" name="AutoShape 4"/>
            <p:cNvSpPr>
              <a:spLocks noChangeArrowheads="1"/>
            </p:cNvSpPr>
            <p:nvPr/>
          </p:nvSpPr>
          <p:spPr bwMode="auto">
            <a:xfrm rot="8186038">
              <a:off x="1772" y="9952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rot="10800000"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245" name="AutoShape 5"/>
            <p:cNvSpPr>
              <a:spLocks noChangeArrowheads="1"/>
            </p:cNvSpPr>
            <p:nvPr/>
          </p:nvSpPr>
          <p:spPr bwMode="auto">
            <a:xfrm rot="10800000">
              <a:off x="2630" y="14185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46" name="AutoShape 6"/>
            <p:cNvSpPr>
              <a:spLocks noChangeArrowheads="1"/>
            </p:cNvSpPr>
            <p:nvPr/>
          </p:nvSpPr>
          <p:spPr bwMode="auto">
            <a:xfrm>
              <a:off x="1547" y="11877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47" name="AutoShape 7"/>
            <p:cNvSpPr>
              <a:spLocks noChangeArrowheads="1"/>
            </p:cNvSpPr>
            <p:nvPr/>
          </p:nvSpPr>
          <p:spPr bwMode="auto">
            <a:xfrm rot="10800000">
              <a:off x="1547" y="11877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48" name="Rectangle 8"/>
            <p:cNvSpPr>
              <a:spLocks noChangeArrowheads="1"/>
            </p:cNvSpPr>
            <p:nvPr/>
          </p:nvSpPr>
          <p:spPr bwMode="auto">
            <a:xfrm>
              <a:off x="2078" y="10698"/>
              <a:ext cx="1153" cy="11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49" name="AutoShape 9"/>
            <p:cNvSpPr>
              <a:spLocks noChangeArrowheads="1"/>
            </p:cNvSpPr>
            <p:nvPr/>
          </p:nvSpPr>
          <p:spPr bwMode="auto">
            <a:xfrm>
              <a:off x="3851" y="14185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FFFFFF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0250" name="AutoShape 10"/>
            <p:cNvSpPr>
              <a:spLocks noChangeArrowheads="1"/>
            </p:cNvSpPr>
            <p:nvPr/>
          </p:nvSpPr>
          <p:spPr bwMode="auto">
            <a:xfrm rot="8062348" flipH="1">
              <a:off x="248" y="14355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00B050"/>
            </a:solidFill>
            <a:ln w="12700">
              <a:solidFill>
                <a:srgbClr val="FFFFFF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9" name="Прямоугольник 18"/>
          <p:cNvSpPr/>
          <p:nvPr/>
        </p:nvSpPr>
        <p:spPr>
          <a:xfrm>
            <a:off x="857224" y="1500174"/>
            <a:ext cx="3500462" cy="646331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Сложите фигуру из всех частей </a:t>
            </a:r>
            <a:r>
              <a:rPr lang="ru-RU" b="1" i="1" dirty="0" err="1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танграма</a:t>
            </a:r>
            <a:r>
              <a:rPr lang="ru-RU" b="1" i="1" dirty="0" smtClean="0">
                <a:solidFill>
                  <a:srgbClr val="C00000"/>
                </a:solidFill>
                <a:ea typeface="Times New Roman" pitchFamily="18" charset="0"/>
                <a:cs typeface="Times New Roman" pitchFamily="18" charset="0"/>
              </a:rPr>
              <a:t>.</a:t>
            </a:r>
            <a:r>
              <a:rPr lang="ru-RU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" name="Выноска-облако 19"/>
          <p:cNvSpPr/>
          <p:nvPr/>
        </p:nvSpPr>
        <p:spPr>
          <a:xfrm>
            <a:off x="5786446" y="714356"/>
            <a:ext cx="2571768" cy="1285884"/>
          </a:xfrm>
          <a:prstGeom prst="cloudCallout">
            <a:avLst/>
          </a:prstGeom>
          <a:solidFill>
            <a:schemeClr val="bg1"/>
          </a:solidFill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dirty="0" smtClean="0">
                <a:solidFill>
                  <a:prstClr val="white"/>
                </a:solidFill>
              </a:rPr>
              <a:t>Решение:</a:t>
            </a:r>
            <a:endParaRPr lang="ru-RU" dirty="0">
              <a:solidFill>
                <a:prstClr val="white"/>
              </a:solidFill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6357950" y="1071546"/>
            <a:ext cx="1456809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b="1" i="1" u="sng" dirty="0" smtClean="0">
                <a:solidFill>
                  <a:srgbClr val="FF0000"/>
                </a:solidFill>
              </a:rPr>
              <a:t>Решение:</a:t>
            </a:r>
            <a:endParaRPr lang="ru-RU" sz="2400" b="1" i="1" u="sng" dirty="0">
              <a:solidFill>
                <a:srgbClr val="FF0000"/>
              </a:solidFill>
            </a:endParaRPr>
          </a:p>
        </p:txBody>
      </p:sp>
      <p:grpSp>
        <p:nvGrpSpPr>
          <p:cNvPr id="22" name="Group 3"/>
          <p:cNvGrpSpPr>
            <a:grpSpLocks/>
          </p:cNvGrpSpPr>
          <p:nvPr/>
        </p:nvGrpSpPr>
        <p:grpSpPr bwMode="auto">
          <a:xfrm>
            <a:off x="1500166" y="2571744"/>
            <a:ext cx="2503488" cy="3879850"/>
            <a:chOff x="1116" y="9952"/>
            <a:chExt cx="3944" cy="6110"/>
          </a:xfrm>
        </p:grpSpPr>
        <p:sp>
          <p:nvSpPr>
            <p:cNvPr id="23" name="AutoShape 4"/>
            <p:cNvSpPr>
              <a:spLocks noChangeArrowheads="1"/>
            </p:cNvSpPr>
            <p:nvPr/>
          </p:nvSpPr>
          <p:spPr bwMode="auto">
            <a:xfrm rot="8186038">
              <a:off x="1772" y="9952"/>
              <a:ext cx="1623" cy="1559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rot="10800000"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24" name="AutoShape 5"/>
            <p:cNvSpPr>
              <a:spLocks noChangeArrowheads="1"/>
            </p:cNvSpPr>
            <p:nvPr/>
          </p:nvSpPr>
          <p:spPr bwMode="auto">
            <a:xfrm rot="10800000">
              <a:off x="2630" y="14185"/>
              <a:ext cx="1221" cy="1220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5" name="AutoShape 6"/>
            <p:cNvSpPr>
              <a:spLocks noChangeArrowheads="1"/>
            </p:cNvSpPr>
            <p:nvPr/>
          </p:nvSpPr>
          <p:spPr bwMode="auto">
            <a:xfrm>
              <a:off x="1547" y="11877"/>
              <a:ext cx="2304" cy="2308"/>
            </a:xfrm>
            <a:prstGeom prst="triangle">
              <a:avLst>
                <a:gd name="adj" fmla="val 100000"/>
              </a:avLst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6" name="AutoShape 7"/>
            <p:cNvSpPr>
              <a:spLocks noChangeArrowheads="1"/>
            </p:cNvSpPr>
            <p:nvPr/>
          </p:nvSpPr>
          <p:spPr bwMode="auto">
            <a:xfrm rot="10800000">
              <a:off x="1547" y="11877"/>
              <a:ext cx="2344" cy="2308"/>
            </a:xfrm>
            <a:prstGeom prst="triangle">
              <a:avLst>
                <a:gd name="adj" fmla="val 100000"/>
              </a:avLst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Rectangle 8"/>
            <p:cNvSpPr>
              <a:spLocks noChangeArrowheads="1"/>
            </p:cNvSpPr>
            <p:nvPr/>
          </p:nvSpPr>
          <p:spPr bwMode="auto">
            <a:xfrm>
              <a:off x="2078" y="10698"/>
              <a:ext cx="1153" cy="1179"/>
            </a:xfrm>
            <a:prstGeom prst="rect">
              <a:avLst/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8" name="AutoShape 9"/>
            <p:cNvSpPr>
              <a:spLocks noChangeArrowheads="1"/>
            </p:cNvSpPr>
            <p:nvPr/>
          </p:nvSpPr>
          <p:spPr bwMode="auto">
            <a:xfrm>
              <a:off x="3851" y="14185"/>
              <a:ext cx="1209" cy="1220"/>
            </a:xfrm>
            <a:prstGeom prst="triangle">
              <a:avLst>
                <a:gd name="adj" fmla="val 0"/>
              </a:avLst>
            </a:prstGeom>
            <a:solidFill>
              <a:srgbClr val="00B050"/>
            </a:solidFill>
            <a:ln w="9525">
              <a:solidFill>
                <a:srgbClr val="00B05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" name="AutoShape 10"/>
            <p:cNvSpPr>
              <a:spLocks noChangeArrowheads="1"/>
            </p:cNvSpPr>
            <p:nvPr/>
          </p:nvSpPr>
          <p:spPr bwMode="auto">
            <a:xfrm rot="8062348" flipH="1">
              <a:off x="248" y="14355"/>
              <a:ext cx="2575" cy="840"/>
            </a:xfrm>
            <a:prstGeom prst="parallelogram">
              <a:avLst>
                <a:gd name="adj" fmla="val 103247"/>
              </a:avLst>
            </a:prstGeom>
            <a:solidFill>
              <a:srgbClr val="00B050"/>
            </a:solidFill>
            <a:ln w="12700">
              <a:solidFill>
                <a:srgbClr val="00B05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325217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 fmla="#ppt_x+(cos(-2*pi*(1-$))*-#ppt_x-sin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1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+(sin(-2*pi*(1-$))*-#ppt_x+cos(-2*pi*(1-$))*(1-#ppt_y))*(1-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1" fill="hold">
                            <p:stCondLst>
                              <p:cond delay="1000"/>
                            </p:stCondLst>
                            <p:childTnLst>
                              <p:par>
                                <p:cTn id="1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6" dur="1000"/>
                                        <p:tgtEl>
                                          <p:spTgt spid="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3" presetClass="entr" presetSubtype="16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500" fill="hold"/>
                                        <p:tgtEl>
                                          <p:spTgt spid="2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23" presetID="49" presetClass="entr" presetSubtype="0" decel="10000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5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6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500" fill="hold"/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36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500"/>
                                        <p:tgtEl>
                                          <p:spTgt spid="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500"/>
                            </p:stCondLst>
                            <p:childTnLst>
                              <p:par>
                                <p:cTn id="30" presetID="19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2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 fmla="#ppt_w*sin(2.5*pi*$)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3" dur="5000" fill="hold"/>
                                        <p:tgtEl>
                                          <p:spTgt spid="1024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9" grpId="0"/>
      <p:bldP spid="20" grpId="0" animBg="1"/>
      <p:bldP spid="21" grpId="0"/>
    </p:bld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202</Words>
  <Application>Microsoft Office PowerPoint</Application>
  <PresentationFormat>Экран (4:3)</PresentationFormat>
  <Paragraphs>61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9</vt:i4>
      </vt:variant>
    </vt:vector>
  </HeadingPairs>
  <TitlesOfParts>
    <vt:vector size="11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2023-11-19T12:24:57Z</dcterms:created>
  <dcterms:modified xsi:type="dcterms:W3CDTF">2023-11-19T12:25:25Z</dcterms:modified>
</cp:coreProperties>
</file>