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EBFF3-77F6-426E-8F17-5A8228DD005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D238A2-40BA-47A4-87A8-978343A40C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7823423" cy="1793167"/>
          </a:xfrm>
        </p:spPr>
        <p:txBody>
          <a:bodyPr/>
          <a:lstStyle/>
          <a:p>
            <a:pPr marL="182880" indent="0" algn="ctr">
              <a:buNone/>
            </a:pPr>
            <a:endParaRPr lang="ru-RU" sz="8000" dirty="0"/>
          </a:p>
        </p:txBody>
      </p:sp>
      <p:pic>
        <p:nvPicPr>
          <p:cNvPr id="1026" name="Picture 2" descr="https://ds05.infourok.ru/uploads/ex/0a40/0010e6a7-e32d2c14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62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Дом\Desktop\к  видео уроку\конфеты\морск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2261">
            <a:off x="902305" y="2158539"/>
            <a:ext cx="4114329" cy="25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ом\Desktop\к  видео уроку\конфеты\белоч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3" r="8403" b="4595"/>
          <a:stretch/>
        </p:blipFill>
        <p:spPr bwMode="auto">
          <a:xfrm rot="21255388">
            <a:off x="-59844" y="-83492"/>
            <a:ext cx="4769017" cy="267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ом\Desktop\к  видео уроку\конфеты\курьёз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8" r="1990" b="30460"/>
          <a:stretch/>
        </p:blipFill>
        <p:spPr bwMode="auto">
          <a:xfrm rot="1102252">
            <a:off x="-348524" y="4858455"/>
            <a:ext cx="5638604" cy="213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ом\Desktop\к  видео уроку\конфеты\ласточк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6" t="11959" r="13557" b="13146"/>
          <a:stretch/>
        </p:blipFill>
        <p:spPr bwMode="auto">
          <a:xfrm>
            <a:off x="4917852" y="4725144"/>
            <a:ext cx="4362388" cy="288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Дом\Desktop\к  видео уроку\конфеты\маскарад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" t="18735" r="3732" b="19904"/>
          <a:stretch/>
        </p:blipFill>
        <p:spPr bwMode="auto">
          <a:xfrm rot="1541589">
            <a:off x="5239723" y="1876727"/>
            <a:ext cx="3862050" cy="172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ом\Desktop\к  видео уроку\конфеты\коровка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19150" r="2742" b="20541"/>
          <a:stretch/>
        </p:blipFill>
        <p:spPr bwMode="auto">
          <a:xfrm>
            <a:off x="2820736" y="3266816"/>
            <a:ext cx="4973051" cy="26423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Дом\Desktop\к  видео уроку\конфеты\шипучка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6" t="10901" r="16021" b="45307"/>
          <a:stretch/>
        </p:blipFill>
        <p:spPr bwMode="auto">
          <a:xfrm>
            <a:off x="4572000" y="-315416"/>
            <a:ext cx="4025246" cy="223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24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5544616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«АКРОСТИХ</a:t>
            </a: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СЕГОДНЯ НА УРОКЕ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БЫЛО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ЧТО ДЕЛАЛИ НА УРОКЕ?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КАКУЮ ОТМЕТКУ ВЫ  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ПОСТАВИТЕ СВОЕЙ ГРУППЕ?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А Я СКАЖУ НА БУКВУ К!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91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bfk.ru/upload/medialibrary/644/644eca5eaa88c4feb3e447d1a2a105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06" y="9364"/>
            <a:ext cx="9256995" cy="673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Ангел Бэби - День Рождения. Ура!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94928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7730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</TotalTime>
  <Words>3</Words>
  <Application>Microsoft Office PowerPoint</Application>
  <PresentationFormat>Экран (4:3)</PresentationFormat>
  <Paragraphs>1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«АКРОСТИХ» У – СЕГОДНЯ НА УРОКЕ   БЫЛО…  Р – ЧТО ДЕЛАЛИ НА УРОКЕ? О – КАКУЮ ОТМЕТКУ ВЫ          ПОСТАВИТЕ СВОЕЙ ГРУППЕ? К – А Я СКАЖУ НА БУКВУ К!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5</cp:revision>
  <dcterms:created xsi:type="dcterms:W3CDTF">2021-02-25T16:22:34Z</dcterms:created>
  <dcterms:modified xsi:type="dcterms:W3CDTF">2021-03-22T17:19:02Z</dcterms:modified>
</cp:coreProperties>
</file>