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emf" ContentType="image/x-em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7" r:id="rId3"/>
    <p:sldId id="260" r:id="rId4"/>
    <p:sldId id="287" r:id="rId5"/>
    <p:sldId id="262" r:id="rId6"/>
    <p:sldId id="265" r:id="rId7"/>
    <p:sldId id="269" r:id="rId8"/>
    <p:sldId id="288" r:id="rId9"/>
    <p:sldId id="272" r:id="rId10"/>
    <p:sldId id="276" r:id="rId11"/>
    <p:sldId id="281" r:id="rId12"/>
    <p:sldId id="289" r:id="rId13"/>
    <p:sldId id="292" r:id="rId14"/>
    <p:sldId id="290" r:id="rId16"/>
    <p:sldId id="291" r:id="rId17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75" autoAdjust="0"/>
    <p:restoredTop sz="94660"/>
  </p:normalViewPr>
  <p:slideViewPr>
    <p:cSldViewPr showGuides="1">
      <p:cViewPr varScale="1">
        <p:scale>
          <a:sx n="74" d="100"/>
          <a:sy n="74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78ABE0-3D9D-456B-ABCE-4157EEF0A927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>
          <a:defPPr/>
        </a:lstStyle>
        <a:p>
          <a:endParaRPr lang="ru-RU"/>
        </a:p>
      </dgm:t>
    </dgm:pt>
    <dgm:pt modelId="{0933EC61-2952-4797-AEFF-5B77C7951EE9}" cxnId="{3A1BFADD-BCC2-4FFC-97A3-F643B2E6C74F}" type="parTrans">
      <dgm:prSet/>
      <dgm:spPr/>
      <dgm:t>
        <a:bodyPr/>
        <a:lstStyle>
          <a:defPPr/>
        </a:lstStyle>
        <a:p>
          <a:endParaRPr lang="ru-RU"/>
        </a:p>
      </dgm:t>
    </dgm:pt>
    <dgm:pt modelId="{A6D38501-B608-4443-BBF6-0711FA3DF57A}">
      <dgm:prSet phldrT="[Текст]" custT="1"/>
      <dgm:spPr/>
      <dgm:t>
        <a:bodyPr/>
        <a:lstStyle>
          <a:defPPr/>
        </a:lstStyle>
        <a:p>
          <a:r>
            <a:rPr lang="ru-RU" sz="3500" smtClean="0">
              <a:latin typeface="Arial" panose="020B0604020202020204" pitchFamily="34" charset="0"/>
              <a:cs typeface="Arial" panose="020B0604020202020204" pitchFamily="34" charset="0"/>
            </a:rPr>
            <a:t>Ребенок</a:t>
          </a:r>
          <a:endParaRPr lang="ru-RU" sz="35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E1E92E-62E8-4315-88AF-7E6FA471E86D}" cxnId="{BA3BA774-A582-4D9A-A0D9-9698C99237D7}" type="parTrans">
      <dgm:prSet/>
      <dgm:spPr/>
      <dgm:t>
        <a:bodyPr/>
        <a:lstStyle>
          <a:defPPr/>
        </a:lstStyle>
        <a:p>
          <a:endParaRPr lang="ru-RU"/>
        </a:p>
      </dgm:t>
    </dgm:pt>
    <dgm:pt modelId="{80BBB9B6-2438-449E-AF56-629028FDDA8E}">
      <dgm:prSet phldrT="[Текст]" custT="1"/>
      <dgm:spPr/>
      <dgm:t>
        <a:bodyPr/>
        <a:lstStyle>
          <a:defPPr/>
        </a:lstStyle>
        <a:p>
          <a:r>
            <a:rPr lang="ru-RU" sz="2400" b="1" smtClean="0">
              <a:latin typeface="Arial" panose="020B0604020202020204" pitchFamily="34" charset="0"/>
              <a:cs typeface="Arial" panose="020B0604020202020204" pitchFamily="34" charset="0"/>
            </a:rPr>
            <a:t>1 этап – </a:t>
          </a:r>
          <a:r>
            <a:rPr lang="ru-RU" sz="1300" b="0" smtClean="0">
              <a:latin typeface="Arial" panose="020B0604020202020204" pitchFamily="34" charset="0"/>
              <a:cs typeface="Arial" panose="020B0604020202020204" pitchFamily="34" charset="0"/>
            </a:rPr>
            <a:t>Организационно-подготовительный  </a:t>
          </a:r>
          <a:endParaRPr lang="ru-RU" sz="13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AA41F5-F233-4E75-972A-F943C3FA7E43}" cxnId="{BA3BA774-A582-4D9A-A0D9-9698C99237D7}" type="sibTrans">
      <dgm:prSet/>
      <dgm:spPr/>
      <dgm:t>
        <a:bodyPr/>
        <a:lstStyle>
          <a:defPPr/>
        </a:lstStyle>
        <a:p>
          <a:endParaRPr lang="ru-RU"/>
        </a:p>
      </dgm:t>
    </dgm:pt>
    <dgm:pt modelId="{F9808D49-4C1D-46EC-BC48-915E320020B1}" cxnId="{03B369D0-EFCA-4AF7-9F40-89FB5F5D8A25}" type="parTrans">
      <dgm:prSet/>
      <dgm:spPr/>
      <dgm:t>
        <a:bodyPr/>
        <a:lstStyle>
          <a:defPPr/>
        </a:lstStyle>
        <a:p>
          <a:endParaRPr lang="ru-RU"/>
        </a:p>
      </dgm:t>
    </dgm:pt>
    <dgm:pt modelId="{04EA2FB6-8F31-4668-B96B-1286E029F73F}">
      <dgm:prSet phldrT="[Текст]" custT="1"/>
      <dgm:spPr/>
      <dgm:t>
        <a:bodyPr/>
        <a:lstStyle>
          <a:defPPr/>
        </a:lstStyle>
        <a:p>
          <a:r>
            <a:rPr lang="ru-RU" sz="2400" b="1" smtClean="0">
              <a:latin typeface="Arial" panose="020B0604020202020204" pitchFamily="34" charset="0"/>
              <a:cs typeface="Arial" panose="020B0604020202020204" pitchFamily="34" charset="0"/>
            </a:rPr>
            <a:t>3 этап </a:t>
          </a:r>
          <a:r>
            <a:rPr lang="ru-RU" sz="1600" smtClean="0">
              <a:latin typeface="Arial" panose="020B0604020202020204" pitchFamily="34" charset="0"/>
              <a:cs typeface="Arial" panose="020B0604020202020204" pitchFamily="34" charset="0"/>
            </a:rPr>
            <a:t>– </a:t>
          </a:r>
        </a:p>
        <a:p>
          <a:r>
            <a:rPr lang="ru-RU" sz="1600" smtClean="0">
              <a:latin typeface="Arial" panose="020B0604020202020204" pitchFamily="34" charset="0"/>
              <a:cs typeface="Arial" panose="020B0604020202020204" pitchFamily="34" charset="0"/>
            </a:rPr>
            <a:t>"Я -профессионал </a:t>
          </a:r>
          <a:r>
            <a:rPr lang="ru-RU" sz="1600">
              <a:latin typeface="Arial" panose="020B0604020202020204" pitchFamily="34" charset="0"/>
              <a:cs typeface="Arial" panose="020B0604020202020204" pitchFamily="34" charset="0"/>
            </a:rPr>
            <a:t>"Игрограда"!</a:t>
          </a:r>
        </a:p>
      </dgm:t>
    </dgm:pt>
    <dgm:pt modelId="{8527C612-42F5-45B3-90CF-18CBE2CF9A06}" cxnId="{03B369D0-EFCA-4AF7-9F40-89FB5F5D8A25}" type="sibTrans">
      <dgm:prSet/>
      <dgm:spPr/>
      <dgm:t>
        <a:bodyPr/>
        <a:lstStyle>
          <a:defPPr/>
        </a:lstStyle>
        <a:p>
          <a:endParaRPr lang="ru-RU"/>
        </a:p>
      </dgm:t>
    </dgm:pt>
    <dgm:pt modelId="{A6AD39D4-D530-4640-9814-7A252D283ADF}" cxnId="{3FBD31D9-73FC-4637-B444-F6050A5938C7}" type="parTrans">
      <dgm:prSet/>
      <dgm:spPr/>
      <dgm:t>
        <a:bodyPr/>
        <a:lstStyle>
          <a:defPPr/>
        </a:lstStyle>
        <a:p>
          <a:endParaRPr lang="ru-RU"/>
        </a:p>
      </dgm:t>
    </dgm:pt>
    <dgm:pt modelId="{60B5AAF5-985A-4139-AC3E-08F29CFA1EC4}">
      <dgm:prSet phldrT="[Текст]" custT="1"/>
      <dgm:spPr/>
      <dgm:t>
        <a:bodyPr/>
        <a:lstStyle>
          <a:defPPr/>
        </a:lstStyle>
        <a:p>
          <a:r>
            <a:rPr lang="ru-RU" sz="1600">
              <a:latin typeface="Arial" panose="020B0604020202020204" pitchFamily="34" charset="0"/>
              <a:cs typeface="Arial" panose="020B0604020202020204" pitchFamily="34" charset="0"/>
            </a:rPr>
            <a:t>Обучение</a:t>
          </a:r>
        </a:p>
      </dgm:t>
    </dgm:pt>
    <dgm:pt modelId="{499F0ED9-18A4-4A1C-8284-9EE2FDA83E05}" cxnId="{3FBD31D9-73FC-4637-B444-F6050A5938C7}" type="sibTrans">
      <dgm:prSet/>
      <dgm:spPr/>
      <dgm:t>
        <a:bodyPr/>
        <a:lstStyle>
          <a:defPPr/>
        </a:lstStyle>
        <a:p>
          <a:endParaRPr lang="ru-RU"/>
        </a:p>
      </dgm:t>
    </dgm:pt>
    <dgm:pt modelId="{C935FE4E-B098-4A77-A0D9-0620A22A7988}" cxnId="{E071C33B-60A3-4A02-AD8F-469E36D72B50}" type="parTrans">
      <dgm:prSet/>
      <dgm:spPr/>
      <dgm:t>
        <a:bodyPr/>
        <a:lstStyle>
          <a:defPPr/>
        </a:lstStyle>
        <a:p>
          <a:endParaRPr lang="ru-RU"/>
        </a:p>
      </dgm:t>
    </dgm:pt>
    <dgm:pt modelId="{6E7EB791-52DF-40F2-96BD-2DCA4F3C1BE3}">
      <dgm:prSet phldrT="[Текст]" custT="1"/>
      <dgm:spPr/>
      <dgm:t>
        <a:bodyPr/>
        <a:lstStyle>
          <a:defPPr/>
        </a:lstStyle>
        <a:p>
          <a:r>
            <a:rPr lang="ru-RU" sz="1500" smtClean="0">
              <a:latin typeface="Arial" panose="020B0604020202020204" pitchFamily="34" charset="0"/>
              <a:cs typeface="Arial" panose="020B0604020202020204" pitchFamily="34" charset="0"/>
            </a:rPr>
            <a:t>Взаимодействие </a:t>
          </a:r>
          <a:r>
            <a:rPr lang="ru-RU" sz="1500">
              <a:latin typeface="Arial" panose="020B0604020202020204" pitchFamily="34" charset="0"/>
              <a:cs typeface="Arial" panose="020B0604020202020204" pitchFamily="34" charset="0"/>
            </a:rPr>
            <a:t>ДОО с родителями</a:t>
          </a:r>
        </a:p>
      </dgm:t>
    </dgm:pt>
    <dgm:pt modelId="{91FA9F2A-4189-4AE6-81CB-A6F62F8940CC}" cxnId="{E071C33B-60A3-4A02-AD8F-469E36D72B50}" type="sibTrans">
      <dgm:prSet/>
      <dgm:spPr/>
      <dgm:t>
        <a:bodyPr/>
        <a:lstStyle>
          <a:defPPr/>
        </a:lstStyle>
        <a:p>
          <a:endParaRPr lang="ru-RU"/>
        </a:p>
      </dgm:t>
    </dgm:pt>
    <dgm:pt modelId="{620664FA-4FDD-45C2-A9C0-5494F63F51CE}" cxnId="{E2372A96-D4E9-45EE-9B4E-2DE6A09013D6}" type="parTrans">
      <dgm:prSet/>
      <dgm:spPr/>
      <dgm:t>
        <a:bodyPr/>
        <a:lstStyle>
          <a:defPPr/>
        </a:lstStyle>
        <a:p>
          <a:endParaRPr lang="ru-RU"/>
        </a:p>
      </dgm:t>
    </dgm:pt>
    <dgm:pt modelId="{2AB5C492-0359-40A4-995A-676B5A8980B9}">
      <dgm:prSet/>
      <dgm:spPr/>
      <dgm:t>
        <a:bodyPr/>
        <a:lstStyle>
          <a:defPPr/>
        </a:lstStyle>
        <a:p>
          <a:endParaRPr lang="ru-RU"/>
        </a:p>
      </dgm:t>
    </dgm:pt>
    <dgm:pt modelId="{62D65E66-B843-4098-9D2E-B245DD7C5AFD}" cxnId="{E2372A96-D4E9-45EE-9B4E-2DE6A09013D6}" type="sibTrans">
      <dgm:prSet/>
      <dgm:spPr/>
      <dgm:t>
        <a:bodyPr/>
        <a:lstStyle>
          <a:defPPr/>
        </a:lstStyle>
        <a:p>
          <a:endParaRPr lang="ru-RU"/>
        </a:p>
      </dgm:t>
    </dgm:pt>
    <dgm:pt modelId="{64D83CFD-2F0F-4523-961A-5BC6431226C7}" cxnId="{B73D3539-8604-4AB4-ABB1-A7932CBF31EE}" type="parTrans">
      <dgm:prSet/>
      <dgm:spPr/>
      <dgm:t>
        <a:bodyPr/>
        <a:lstStyle>
          <a:defPPr/>
        </a:lstStyle>
        <a:p>
          <a:endParaRPr lang="ru-RU"/>
        </a:p>
      </dgm:t>
    </dgm:pt>
    <dgm:pt modelId="{45543172-17AF-4852-B5B7-8FC8B5C5476F}">
      <dgm:prSet custT="1"/>
      <dgm:spPr/>
      <dgm:t>
        <a:bodyPr/>
        <a:lstStyle>
          <a:defPPr/>
        </a:lstStyle>
        <a:p>
          <a:pPr>
            <a:lnSpc>
              <a:spcPct val="100000"/>
            </a:lnSpc>
          </a:pPr>
          <a:r>
            <a:rPr lang="ru-RU" sz="2400" b="1" smtClean="0">
              <a:latin typeface="Arial" panose="020B0604020202020204" pitchFamily="34" charset="0"/>
              <a:cs typeface="Arial" panose="020B0604020202020204" pitchFamily="34" charset="0"/>
            </a:rPr>
            <a:t>2 этап - </a:t>
          </a:r>
          <a:r>
            <a:rPr lang="ru-RU" sz="1600" smtClean="0">
              <a:latin typeface="Arial" panose="020B0604020202020204" pitchFamily="34" charset="0"/>
              <a:cs typeface="Arial" panose="020B0604020202020204" pitchFamily="34" charset="0"/>
            </a:rPr>
            <a:t>"Погружение </a:t>
          </a:r>
          <a:r>
            <a:rPr lang="ru-RU" sz="1600">
              <a:latin typeface="Arial" panose="020B0604020202020204" pitchFamily="34" charset="0"/>
              <a:cs typeface="Arial" panose="020B0604020202020204" pitchFamily="34" charset="0"/>
            </a:rPr>
            <a:t>в профессию</a:t>
          </a:r>
          <a:r>
            <a:rPr lang="ru-RU" sz="1600" smtClean="0">
              <a:latin typeface="Arial" panose="020B0604020202020204" pitchFamily="34" charset="0"/>
              <a:cs typeface="Arial" panose="020B0604020202020204" pitchFamily="34" charset="0"/>
            </a:rPr>
            <a:t>"</a:t>
          </a:r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90000"/>
            </a:lnSpc>
          </a:pPr>
          <a:endParaRPr lang="ru-RU" sz="700"/>
        </a:p>
      </dgm:t>
    </dgm:pt>
    <dgm:pt modelId="{7F58388C-D943-4C72-979E-E3173472D267}" cxnId="{B73D3539-8604-4AB4-ABB1-A7932CBF31EE}" type="sibTrans">
      <dgm:prSet/>
      <dgm:spPr/>
      <dgm:t>
        <a:bodyPr/>
        <a:lstStyle>
          <a:defPPr/>
        </a:lstStyle>
        <a:p>
          <a:endParaRPr lang="ru-RU"/>
        </a:p>
      </dgm:t>
    </dgm:pt>
    <dgm:pt modelId="{7DCA4695-221D-4ECB-9378-90BAF19A4A52}" cxnId="{2DA45A69-D17A-416A-A331-C222FE154D18}" type="parTrans">
      <dgm:prSet/>
      <dgm:spPr/>
      <dgm:t>
        <a:bodyPr/>
        <a:lstStyle>
          <a:defPPr/>
        </a:lstStyle>
        <a:p>
          <a:endParaRPr lang="ru-RU"/>
        </a:p>
      </dgm:t>
    </dgm:pt>
    <dgm:pt modelId="{DB75F64E-3328-4617-94AE-91215129D674}">
      <dgm:prSet phldr="0" custT="1"/>
      <dgm:spPr/>
      <dgm:t>
        <a:bodyPr vert="horz" wrap="square"/>
        <a:lstStyle>
          <a:defPPr/>
        </a:lstStyle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3200"/>
        </a:p>
      </dgm:t>
    </dgm:pt>
    <dgm:pt modelId="{437E88C9-9B56-4577-94A3-90381F8D7340}" cxnId="{2DA45A69-D17A-416A-A331-C222FE154D18}" type="sibTrans">
      <dgm:prSet/>
      <dgm:spPr/>
      <dgm:t>
        <a:bodyPr/>
        <a:lstStyle>
          <a:defPPr/>
        </a:lstStyle>
        <a:p>
          <a:endParaRPr lang="ru-RU"/>
        </a:p>
      </dgm:t>
    </dgm:pt>
    <dgm:pt modelId="{91BEB722-B7F7-4207-B721-7E73CEC8680C}" cxnId="{7A8939EB-0CEE-417A-B233-652E6BF1DF67}" type="parTrans">
      <dgm:prSet/>
      <dgm:spPr/>
      <dgm:t>
        <a:bodyPr/>
        <a:lstStyle>
          <a:defPPr/>
        </a:lstStyle>
        <a:p>
          <a:endParaRPr lang="ru-RU"/>
        </a:p>
      </dgm:t>
    </dgm:pt>
    <dgm:pt modelId="{11A6431B-6141-4443-9140-EB991A62E22D}">
      <dgm:prSet/>
      <dgm:spPr/>
      <dgm:t>
        <a:bodyPr/>
        <a:lstStyle>
          <a:defPPr/>
        </a:lstStyle>
        <a:p>
          <a:endParaRPr lang="ru-RU"/>
        </a:p>
      </dgm:t>
    </dgm:pt>
    <dgm:pt modelId="{C960E39D-6855-4714-8304-370234C42D2B}" cxnId="{7A8939EB-0CEE-417A-B233-652E6BF1DF67}" type="sibTrans">
      <dgm:prSet/>
      <dgm:spPr/>
      <dgm:t>
        <a:bodyPr/>
        <a:lstStyle>
          <a:defPPr/>
        </a:lstStyle>
        <a:p>
          <a:endParaRPr lang="ru-RU"/>
        </a:p>
      </dgm:t>
    </dgm:pt>
    <dgm:pt modelId="{5574CAB7-660E-4521-9B33-7384BF8DD811}" cxnId="{82631651-726F-4A77-AC5C-82ABE9B5B4FA}" type="parTrans">
      <dgm:prSet/>
      <dgm:spPr/>
      <dgm:t>
        <a:bodyPr/>
        <a:lstStyle>
          <a:defPPr/>
        </a:lstStyle>
        <a:p>
          <a:endParaRPr lang="ru-RU"/>
        </a:p>
      </dgm:t>
    </dgm:pt>
    <dgm:pt modelId="{69A3CECF-6DFE-444E-895C-E8B9DE9E3B7E}">
      <dgm:prSet/>
      <dgm:spPr/>
      <dgm:t>
        <a:bodyPr/>
        <a:lstStyle>
          <a:defPPr/>
        </a:lstStyle>
        <a:p>
          <a:endParaRPr lang="ru-RU"/>
        </a:p>
      </dgm:t>
    </dgm:pt>
    <dgm:pt modelId="{DDE55616-E925-4A1C-969D-4BAB4FF98097}" cxnId="{82631651-726F-4A77-AC5C-82ABE9B5B4FA}" type="sibTrans">
      <dgm:prSet/>
      <dgm:spPr/>
      <dgm:t>
        <a:bodyPr/>
        <a:lstStyle>
          <a:defPPr/>
        </a:lstStyle>
        <a:p>
          <a:endParaRPr lang="ru-RU"/>
        </a:p>
      </dgm:t>
    </dgm:pt>
    <dgm:pt modelId="{100F886B-3C41-4339-AA0D-91E22302F490}" cxnId="{3A1BFADD-BCC2-4FFC-97A3-F643B2E6C74F}" type="sibTrans">
      <dgm:prSet/>
      <dgm:spPr/>
      <dgm:t>
        <a:bodyPr/>
        <a:lstStyle>
          <a:defPPr/>
        </a:lstStyle>
        <a:p>
          <a:endParaRPr lang="ru-RU"/>
        </a:p>
      </dgm:t>
    </dgm:pt>
    <dgm:pt modelId="{DBC44A08-49DE-4A6F-8C3B-13E5EF516F2B}" cxnId="{3884C37B-2700-49BF-BC4C-78ADCD993B7E}" type="parTrans">
      <dgm:prSet custFlipHor="1" custScaleX="139183" custScaleY="90037" custLinFactX="-200000" custLinFactY="-100000" custLinFactNeighborX="-287274" custLinFactNeighborY="-114568"/>
      <dgm:spPr/>
      <dgm:t>
        <a:bodyPr/>
        <a:lstStyle>
          <a:defPPr/>
        </a:lstStyle>
        <a:p>
          <a:endParaRPr lang="ru-RU"/>
        </a:p>
      </dgm:t>
    </dgm:pt>
    <dgm:pt modelId="{6FF0749D-8BEF-4194-B084-A28D99E67ED3}">
      <dgm:prSet/>
      <dgm:spPr/>
      <dgm:t>
        <a:bodyPr/>
        <a:lstStyle>
          <a:defPPr/>
        </a:lstStyle>
        <a:p>
          <a:endParaRPr lang="ru-RU"/>
        </a:p>
      </dgm:t>
    </dgm:pt>
    <dgm:pt modelId="{BEDF11FC-E647-4D44-A370-D5EEB833C0EC}" cxnId="{3884C37B-2700-49BF-BC4C-78ADCD993B7E}" type="sibTrans">
      <dgm:prSet/>
      <dgm:spPr/>
      <dgm:t>
        <a:bodyPr/>
        <a:lstStyle>
          <a:defPPr/>
        </a:lstStyle>
        <a:p>
          <a:endParaRPr lang="ru-RU"/>
        </a:p>
      </dgm:t>
    </dgm:pt>
    <dgm:pt modelId="{22025D52-B693-4236-99A3-CBB8E32BFADE}" cxnId="{9EFBFB67-C15B-4466-925B-1F1D16BC1DC1}" type="parTrans">
      <dgm:prSet custAng="18218178" custScaleX="253722" custLinFactX="-138446" custLinFactNeighborX="-200000" custLinFactNeighborY="-46409"/>
      <dgm:spPr>
        <a:prstGeom prst="leftRightArrow">
          <a:avLst/>
        </a:prstGeom>
      </dgm:spPr>
      <dgm:t>
        <a:bodyPr/>
        <a:lstStyle>
          <a:defPPr/>
        </a:lstStyle>
        <a:p>
          <a:endParaRPr lang="ru-RU"/>
        </a:p>
      </dgm:t>
    </dgm:pt>
    <dgm:pt modelId="{C43491C7-3BB9-4623-B907-452B6A58F397}">
      <dgm:prSet/>
      <dgm:spPr/>
      <dgm:t>
        <a:bodyPr/>
        <a:lstStyle>
          <a:defPPr/>
        </a:lstStyle>
        <a:p>
          <a:endParaRPr lang="ru-RU"/>
        </a:p>
      </dgm:t>
    </dgm:pt>
    <dgm:pt modelId="{52762283-CC49-48F1-9528-B1B057EB6799}" cxnId="{9EFBFB67-C15B-4466-925B-1F1D16BC1DC1}" type="sibTrans">
      <dgm:prSet/>
      <dgm:spPr/>
      <dgm:t>
        <a:bodyPr/>
        <a:lstStyle>
          <a:defPPr/>
        </a:lstStyle>
        <a:p>
          <a:endParaRPr lang="ru-RU"/>
        </a:p>
      </dgm:t>
    </dgm:pt>
    <dgm:pt modelId="{374C0B80-F441-4A5B-AC86-852DC3466B00}" cxnId="{DB84842E-27B9-4F7E-ABB1-A671C24BDCC2}" type="parTrans">
      <dgm:prSet/>
      <dgm:spPr/>
      <dgm:t>
        <a:bodyPr/>
        <a:lstStyle>
          <a:defPPr/>
        </a:lstStyle>
        <a:p>
          <a:endParaRPr lang="ru-RU"/>
        </a:p>
      </dgm:t>
    </dgm:pt>
    <dgm:pt modelId="{C3239868-E93C-469D-9723-F7F2CD5F6970}">
      <dgm:prSet custAng="18986102" custScaleX="68667" custScaleY="48352" custRadScaleRad="105167" custRadScaleInc="18372"/>
      <dgm:spPr>
        <a:prstGeom prst="leftArrow">
          <a:avLst/>
        </a:prstGeom>
      </dgm:spPr>
      <dgm:t>
        <a:bodyPr/>
        <a:lstStyle>
          <a:defPPr/>
        </a:lstStyle>
        <a:p>
          <a:endParaRPr lang="ru-RU"/>
        </a:p>
      </dgm:t>
    </dgm:pt>
    <dgm:pt modelId="{A0F353DF-42CF-4BF9-8D1F-9278BEAF347B}" cxnId="{DB84842E-27B9-4F7E-ABB1-A671C24BDCC2}" type="sibTrans">
      <dgm:prSet/>
      <dgm:spPr/>
      <dgm:t>
        <a:bodyPr/>
        <a:lstStyle>
          <a:defPPr/>
        </a:lstStyle>
        <a:p>
          <a:endParaRPr lang="ru-RU"/>
        </a:p>
      </dgm:t>
    </dgm:pt>
    <dgm:pt modelId="{76A6A68D-CD51-4479-99A6-F14F32232368}" cxnId="{832DD827-F8E7-4F9A-AAFB-1CDA8D46DBBB}" type="parTrans">
      <dgm:prSet/>
      <dgm:spPr/>
      <dgm:t>
        <a:bodyPr/>
        <a:lstStyle>
          <a:defPPr/>
        </a:lstStyle>
        <a:p>
          <a:endParaRPr lang="ru-RU"/>
        </a:p>
      </dgm:t>
    </dgm:pt>
    <dgm:pt modelId="{CB2DEFFE-16A4-4C88-94B8-FE4FC9983044}">
      <dgm:prSet custAng="17782871" custScaleX="45441" custScaleY="32786" custRadScaleRad="123945" custRadScaleInc="364813"/>
      <dgm:spPr>
        <a:prstGeom prst="rightArrow">
          <a:avLst/>
        </a:prstGeom>
      </dgm:spPr>
      <dgm:t>
        <a:bodyPr/>
        <a:lstStyle>
          <a:defPPr/>
        </a:lstStyle>
        <a:p>
          <a:endParaRPr lang="ru-RU"/>
        </a:p>
      </dgm:t>
    </dgm:pt>
    <dgm:pt modelId="{EB9F9B0E-B221-4271-A577-119354692D7D}" cxnId="{832DD827-F8E7-4F9A-AAFB-1CDA8D46DBBB}" type="sibTrans">
      <dgm:prSet/>
      <dgm:spPr/>
      <dgm:t>
        <a:bodyPr/>
        <a:lstStyle>
          <a:defPPr/>
        </a:lstStyle>
        <a:p>
          <a:endParaRPr lang="ru-RU"/>
        </a:p>
      </dgm:t>
    </dgm:pt>
    <dgm:pt modelId="{400AF1D6-B98B-46A0-8958-CE8553824202}" type="pres">
      <dgm:prSet presAssocID="{6E78ABE0-3D9D-456B-ABCE-4157EEF0A927}" presName="composite">
        <dgm:presLayoutVars>
          <dgm:chMax val="1"/>
          <dgm:dir/>
          <dgm:resizeHandles val="exact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0ABE1F76-BB38-40D8-B155-00FB7FF920E0}" type="pres">
      <dgm:prSet presAssocID="{6E78ABE0-3D9D-456B-ABCE-4157EEF0A927}" presName="radial">
        <dgm:presLayoutVars>
          <dgm:animLvl val="ctr"/>
        </dgm:presLayoutVars>
      </dgm:prSet>
      <dgm:spPr/>
      <dgm:t>
        <a:bodyPr/>
        <a:lstStyle>
          <a:defPPr/>
        </a:lstStyle>
        <a:p/>
      </dgm:t>
    </dgm:pt>
    <dgm:pt modelId="{E7824710-55A4-4DCB-B68A-E737A73A1AF7}" type="pres">
      <dgm:prSet presAssocID="{A6D38501-B608-4443-BBF6-0711FA3DF57A}" presName="centerShape" presStyleLbl="vennNode1" presStyleCnt="10" custLinFactNeighborX="7513" custLinFactNeighborY="2163"/>
      <dgm:spPr/>
      <dgm:t>
        <a:bodyPr/>
        <a:lstStyle>
          <a:defPPr/>
        </a:lstStyle>
        <a:p>
          <a:endParaRPr lang="ru-RU"/>
        </a:p>
      </dgm:t>
    </dgm:pt>
    <dgm:pt modelId="{66DB462D-7428-45B4-84B4-D3EF226CCE1C}" type="pres">
      <dgm:prSet presAssocID="{80BBB9B6-2438-449E-AF56-629028FDDA8E}" presName="node" presStyleLbl="vennNode1" presStyleIdx="1" presStyleCnt="10" custScaleX="124736" custScaleY="121803" custRadScaleRad="94054" custRadScaleInc="21495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7F93151B-EC06-4D0C-9622-FEA918461759}" type="pres">
      <dgm:prSet presAssocID="{04EA2FB6-8F31-4668-B96B-1286E029F73F}" presName="node" presStyleLbl="vennNode1" presStyleIdx="2" presStyleCnt="10" custScaleX="123935" custScaleY="118634" custRadScaleRad="109436" custRadScaleInc="86528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FE6C7EA5-7C92-4E88-919E-789311E3F512}" type="pres">
      <dgm:prSet presAssocID="{60B5AAF5-985A-4139-AC3E-08F29CFA1EC4}" presName="node" presStyleLbl="vennNode1" presStyleIdx="3" presStyleCnt="10" custScaleX="128173" custScaleY="129748" custRadScaleRad="115340" custRadScaleInc="142555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53B02014-E4D5-42A1-919A-66F4906600B2}" type="pres">
      <dgm:prSet presAssocID="{6E7EB791-52DF-40F2-96BD-2DCA4F3C1BE3}" presName="node" presStyleLbl="vennNode1" presStyleIdx="4" presStyleCnt="10" custScaleX="128888" custScaleY="129489" custRadScaleRad="96953" custRadScaleInc="213627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5C21EFB3-8FDB-496A-A505-04694AFFF456}" type="pres">
      <dgm:prSet presAssocID="{2AB5C492-0359-40A4-995A-676B5A8980B9}" presName="node" presStyleLbl="vennNode1" presStyleIdx="5" presStyleCnt="10" custAng="6658467" custScaleX="50573" custScaleY="34647" custRadScaleRad="134625" custRadScaleInc="-136294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>
          <a:defPPr/>
        </a:lstStyle>
        <a:p>
          <a:endParaRPr lang="ru-RU"/>
        </a:p>
      </dgm:t>
    </dgm:pt>
    <dgm:pt modelId="{3E2DEB2E-5D36-43E5-84CF-C9B4D4A876BB}" type="pres">
      <dgm:prSet presAssocID="{45543172-17AF-4852-B5B7-8FC8B5C5476F}" presName="node" presStyleLbl="vennNode1" presStyleIdx="6" presStyleCnt="10" custScaleX="127691" custScaleY="131118" custRadScaleRad="82330" custRadScaleInc="211933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D48A7C7E-D9C5-47F3-B2D0-A31BD653B03C}" type="pres">
      <dgm:prSet presAssocID="{DB75F64E-3328-4617-94AE-91215129D674}" presName="node" presStyleLbl="vennNode1" presStyleIdx="7" presStyleCnt="10" custAng="19848179" custScaleX="43503" custScaleY="36868" custRadScaleRad="100368" custRadScaleInc="219734">
        <dgm:presLayoutVars>
          <dgm:bulletEnabled val="1"/>
        </dgm:presLayoutVars>
      </dgm:prSet>
      <dgm:spPr>
        <a:prstGeom prst="leftArrow">
          <a:avLst/>
        </a:prstGeom>
      </dgm:spPr>
      <dgm:t>
        <a:bodyPr/>
        <a:lstStyle>
          <a:defPPr/>
        </a:lstStyle>
        <a:p>
          <a:endParaRPr lang="ru-RU"/>
        </a:p>
      </dgm:t>
    </dgm:pt>
    <dgm:pt modelId="{F72F8909-889E-4225-A51D-18587203E43A}" type="pres">
      <dgm:prSet presAssocID="{11A6431B-6141-4443-9140-EB991A62E22D}" presName="node" presStyleLbl="vennNode1" presStyleIdx="8" presStyleCnt="10" custAng="18175561" custFlipHor="1" custScaleX="59502" custScaleY="37657" custRadScaleRad="110424" custRadScaleInc="-90266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>
          <a:defPPr/>
        </a:lstStyle>
        <a:p>
          <a:endParaRPr lang="ru-RU"/>
        </a:p>
      </dgm:t>
    </dgm:pt>
    <dgm:pt modelId="{2955EE40-9CCA-4BE8-AEA0-6BAF359D6880}" type="pres">
      <dgm:prSet presAssocID="{69A3CECF-6DFE-444E-895C-E8B9DE9E3B7E}" presName="node" presStyleLbl="vennNode1" presStyleIdx="9" presStyleCnt="10" custScaleX="43883" custScaleY="38287" custRadScaleRad="116247" custRadScaleInc="-375053">
        <dgm:presLayoutVars>
          <dgm:bulletEnabled val="1"/>
        </dgm:presLayoutVars>
      </dgm:prSet>
      <dgm:spPr>
        <a:prstGeom prst="rightArrow">
          <a:avLst/>
        </a:prstGeom>
      </dgm:spPr>
      <dgm:t>
        <a:bodyPr/>
        <a:lstStyle>
          <a:defPPr/>
        </a:lstStyle>
        <a:p>
          <a:endParaRPr lang="ru-RU"/>
        </a:p>
      </dgm:t>
    </dgm:pt>
  </dgm:ptLst>
  <dgm:cxnLst>
    <dgm:cxn modelId="{3A1BFADD-BCC2-4FFC-97A3-F643B2E6C74F}" srcId="{6E78ABE0-3D9D-456B-ABCE-4157EEF0A927}" destId="{A6D38501-B608-4443-BBF6-0711FA3DF57A}" srcOrd="0" destOrd="0" parTransId="{0933EC61-2952-4797-AEFF-5B77C7951EE9}" sibTransId="{100F886B-3C41-4339-AA0D-91E22302F490}"/>
    <dgm:cxn modelId="{BA3BA774-A582-4D9A-A0D9-9698C99237D7}" srcId="{A6D38501-B608-4443-BBF6-0711FA3DF57A}" destId="{80BBB9B6-2438-449E-AF56-629028FDDA8E}" srcOrd="0" destOrd="0" parTransId="{9DE1E92E-62E8-4315-88AF-7E6FA471E86D}" sibTransId="{25AA41F5-F233-4E75-972A-F943C3FA7E43}"/>
    <dgm:cxn modelId="{03B369D0-EFCA-4AF7-9F40-89FB5F5D8A25}" srcId="{A6D38501-B608-4443-BBF6-0711FA3DF57A}" destId="{04EA2FB6-8F31-4668-B96B-1286E029F73F}" srcOrd="1" destOrd="0" parTransId="{F9808D49-4C1D-46EC-BC48-915E320020B1}" sibTransId="{8527C612-42F5-45B3-90CF-18CBE2CF9A06}"/>
    <dgm:cxn modelId="{3FBD31D9-73FC-4637-B444-F6050A5938C7}" srcId="{A6D38501-B608-4443-BBF6-0711FA3DF57A}" destId="{60B5AAF5-985A-4139-AC3E-08F29CFA1EC4}" srcOrd="2" destOrd="0" parTransId="{A6AD39D4-D530-4640-9814-7A252D283ADF}" sibTransId="{499F0ED9-18A4-4A1C-8284-9EE2FDA83E05}"/>
    <dgm:cxn modelId="{E071C33B-60A3-4A02-AD8F-469E36D72B50}" srcId="{A6D38501-B608-4443-BBF6-0711FA3DF57A}" destId="{6E7EB791-52DF-40F2-96BD-2DCA4F3C1BE3}" srcOrd="3" destOrd="0" parTransId="{C935FE4E-B098-4A77-A0D9-0620A22A7988}" sibTransId="{91FA9F2A-4189-4AE6-81CB-A6F62F8940CC}"/>
    <dgm:cxn modelId="{E2372A96-D4E9-45EE-9B4E-2DE6A09013D6}" srcId="{A6D38501-B608-4443-BBF6-0711FA3DF57A}" destId="{2AB5C492-0359-40A4-995A-676B5A8980B9}" srcOrd="4" destOrd="0" parTransId="{620664FA-4FDD-45C2-A9C0-5494F63F51CE}" sibTransId="{62D65E66-B843-4098-9D2E-B245DD7C5AFD}"/>
    <dgm:cxn modelId="{B73D3539-8604-4AB4-ABB1-A7932CBF31EE}" srcId="{A6D38501-B608-4443-BBF6-0711FA3DF57A}" destId="{45543172-17AF-4852-B5B7-8FC8B5C5476F}" srcOrd="5" destOrd="0" parTransId="{64D83CFD-2F0F-4523-961A-5BC6431226C7}" sibTransId="{7F58388C-D943-4C72-979E-E3173472D267}"/>
    <dgm:cxn modelId="{2DA45A69-D17A-416A-A331-C222FE154D18}" srcId="{A6D38501-B608-4443-BBF6-0711FA3DF57A}" destId="{DB75F64E-3328-4617-94AE-91215129D674}" srcOrd="6" destOrd="0" parTransId="{7DCA4695-221D-4ECB-9378-90BAF19A4A52}" sibTransId="{437E88C9-9B56-4577-94A3-90381F8D7340}"/>
    <dgm:cxn modelId="{7A8939EB-0CEE-417A-B233-652E6BF1DF67}" srcId="{A6D38501-B608-4443-BBF6-0711FA3DF57A}" destId="{11A6431B-6141-4443-9140-EB991A62E22D}" srcOrd="7" destOrd="0" parTransId="{91BEB722-B7F7-4207-B721-7E73CEC8680C}" sibTransId="{C960E39D-6855-4714-8304-370234C42D2B}"/>
    <dgm:cxn modelId="{82631651-726F-4A77-AC5C-82ABE9B5B4FA}" srcId="{A6D38501-B608-4443-BBF6-0711FA3DF57A}" destId="{69A3CECF-6DFE-444E-895C-E8B9DE9E3B7E}" srcOrd="8" destOrd="0" parTransId="{5574CAB7-660E-4521-9B33-7384BF8DD811}" sibTransId="{DDE55616-E925-4A1C-969D-4BAB4FF98097}"/>
    <dgm:cxn modelId="{3884C37B-2700-49BF-BC4C-78ADCD993B7E}" srcId="{6E78ABE0-3D9D-456B-ABCE-4157EEF0A927}" destId="{6FF0749D-8BEF-4194-B084-A28D99E67ED3}" srcOrd="1" destOrd="0" parTransId="{DBC44A08-49DE-4A6F-8C3B-13E5EF516F2B}" sibTransId="{BEDF11FC-E647-4D44-A370-D5EEB833C0EC}"/>
    <dgm:cxn modelId="{9EFBFB67-C15B-4466-925B-1F1D16BC1DC1}" srcId="{6E78ABE0-3D9D-456B-ABCE-4157EEF0A927}" destId="{C43491C7-3BB9-4623-B907-452B6A58F397}" srcOrd="2" destOrd="0" parTransId="{22025D52-B693-4236-99A3-CBB8E32BFADE}" sibTransId="{52762283-CC49-48F1-9528-B1B057EB6799}"/>
    <dgm:cxn modelId="{DB84842E-27B9-4F7E-ABB1-A671C24BDCC2}" srcId="{6E78ABE0-3D9D-456B-ABCE-4157EEF0A927}" destId="{C3239868-E93C-469D-9723-F7F2CD5F6970}" srcOrd="3" destOrd="0" parTransId="{374C0B80-F441-4A5B-AC86-852DC3466B00}" sibTransId="{A0F353DF-42CF-4BF9-8D1F-9278BEAF347B}"/>
    <dgm:cxn modelId="{832DD827-F8E7-4F9A-AAFB-1CDA8D46DBBB}" srcId="{6E78ABE0-3D9D-456B-ABCE-4157EEF0A927}" destId="{CB2DEFFE-16A4-4C88-94B8-FE4FC9983044}" srcOrd="4" destOrd="0" parTransId="{76A6A68D-CD51-4479-99A6-F14F32232368}" sibTransId="{EB9F9B0E-B221-4271-A577-119354692D7D}"/>
    <dgm:cxn modelId="{5D6ECD31-7C9F-4F8D-B063-2FD59C8134E7}" type="presOf" srcId="{6E78ABE0-3D9D-456B-ABCE-4157EEF0A927}" destId="{400AF1D6-B98B-46A0-8958-CE8553824202}" srcOrd="0" destOrd="0" presId="urn:microsoft.com/office/officeart/2005/8/layout/radial3"/>
    <dgm:cxn modelId="{398103B5-B52B-4B15-8261-7968177C5109}" type="presParOf" srcId="{400AF1D6-B98B-46A0-8958-CE8553824202}" destId="{0ABE1F76-BB38-40D8-B155-00FB7FF920E0}" srcOrd="0" destOrd="0" presId="urn:microsoft.com/office/officeart/2005/8/layout/radial3"/>
    <dgm:cxn modelId="{DE0B1B74-F986-4462-8C8C-4C7C62D28379}" type="presParOf" srcId="{0ABE1F76-BB38-40D8-B155-00FB7FF920E0}" destId="{E7824710-55A4-4DCB-B68A-E737A73A1AF7}" srcOrd="0" destOrd="0" presId="urn:microsoft.com/office/officeart/2005/8/layout/radial3"/>
    <dgm:cxn modelId="{1EF4CBA7-D815-4CF5-8C53-A1AC541E2FCB}" type="presOf" srcId="{A6D38501-B608-4443-BBF6-0711FA3DF57A}" destId="{E7824710-55A4-4DCB-B68A-E737A73A1AF7}" srcOrd="0" destOrd="0" presId="urn:microsoft.com/office/officeart/2005/8/layout/radial3"/>
    <dgm:cxn modelId="{6A38A6D5-AAE9-4543-A61C-A9D3BE5DE5C6}" type="presParOf" srcId="{0ABE1F76-BB38-40D8-B155-00FB7FF920E0}" destId="{66DB462D-7428-45B4-84B4-D3EF226CCE1C}" srcOrd="1" destOrd="0" presId="urn:microsoft.com/office/officeart/2005/8/layout/radial3"/>
    <dgm:cxn modelId="{D9F6BDE3-2D00-41E3-8356-FAD090D2CF75}" type="presOf" srcId="{80BBB9B6-2438-449E-AF56-629028FDDA8E}" destId="{66DB462D-7428-45B4-84B4-D3EF226CCE1C}" srcOrd="0" destOrd="0" presId="urn:microsoft.com/office/officeart/2005/8/layout/radial3"/>
    <dgm:cxn modelId="{066DC4E8-82C9-4708-98C9-D256767BCC17}" type="presParOf" srcId="{0ABE1F76-BB38-40D8-B155-00FB7FF920E0}" destId="{7F93151B-EC06-4D0C-9622-FEA918461759}" srcOrd="2" destOrd="0" presId="urn:microsoft.com/office/officeart/2005/8/layout/radial3"/>
    <dgm:cxn modelId="{77703A78-69E1-4022-8941-5FCE23FD3105}" type="presOf" srcId="{04EA2FB6-8F31-4668-B96B-1286E029F73F}" destId="{7F93151B-EC06-4D0C-9622-FEA918461759}" srcOrd="0" destOrd="0" presId="urn:microsoft.com/office/officeart/2005/8/layout/radial3"/>
    <dgm:cxn modelId="{50F6CF18-68E4-4301-BDF1-3B22C80D8AFC}" type="presParOf" srcId="{0ABE1F76-BB38-40D8-B155-00FB7FF920E0}" destId="{FE6C7EA5-7C92-4E88-919E-789311E3F512}" srcOrd="3" destOrd="0" presId="urn:microsoft.com/office/officeart/2005/8/layout/radial3"/>
    <dgm:cxn modelId="{E3EAE1CC-9DC6-4563-83B2-DD7D3E585EA3}" type="presOf" srcId="{60B5AAF5-985A-4139-AC3E-08F29CFA1EC4}" destId="{FE6C7EA5-7C92-4E88-919E-789311E3F512}" srcOrd="0" destOrd="0" presId="urn:microsoft.com/office/officeart/2005/8/layout/radial3"/>
    <dgm:cxn modelId="{E689712D-AE21-4AEA-AE7F-F505A87EA610}" type="presParOf" srcId="{0ABE1F76-BB38-40D8-B155-00FB7FF920E0}" destId="{53B02014-E4D5-42A1-919A-66F4906600B2}" srcOrd="4" destOrd="0" presId="urn:microsoft.com/office/officeart/2005/8/layout/radial3"/>
    <dgm:cxn modelId="{C33F71C8-57B8-49F9-9544-3EEB8B3EB8E7}" type="presOf" srcId="{6E7EB791-52DF-40F2-96BD-2DCA4F3C1BE3}" destId="{53B02014-E4D5-42A1-919A-66F4906600B2}" srcOrd="0" destOrd="0" presId="urn:microsoft.com/office/officeart/2005/8/layout/radial3"/>
    <dgm:cxn modelId="{E6FD9F69-86CB-438C-A321-D6E67DA9617A}" type="presParOf" srcId="{0ABE1F76-BB38-40D8-B155-00FB7FF920E0}" destId="{5C21EFB3-8FDB-496A-A505-04694AFFF456}" srcOrd="5" destOrd="0" presId="urn:microsoft.com/office/officeart/2005/8/layout/radial3"/>
    <dgm:cxn modelId="{D0B2DD4A-3F11-41C5-A2F6-963A0766F74F}" type="presOf" srcId="{2AB5C492-0359-40A4-995A-676B5A8980B9}" destId="{5C21EFB3-8FDB-496A-A505-04694AFFF456}" srcOrd="0" destOrd="0" presId="urn:microsoft.com/office/officeart/2005/8/layout/radial3"/>
    <dgm:cxn modelId="{4657E591-D3CC-4F80-BB9E-5DE0DC67BABC}" type="presParOf" srcId="{0ABE1F76-BB38-40D8-B155-00FB7FF920E0}" destId="{3E2DEB2E-5D36-43E5-84CF-C9B4D4A876BB}" srcOrd="6" destOrd="0" presId="urn:microsoft.com/office/officeart/2005/8/layout/radial3"/>
    <dgm:cxn modelId="{B0CF1C29-FF45-43B0-A3CF-ACE60B961359}" type="presOf" srcId="{45543172-17AF-4852-B5B7-8FC8B5C5476F}" destId="{3E2DEB2E-5D36-43E5-84CF-C9B4D4A876BB}" srcOrd="0" destOrd="0" presId="urn:microsoft.com/office/officeart/2005/8/layout/radial3"/>
    <dgm:cxn modelId="{A8760292-E062-48B5-BCD2-AC58476E4204}" type="presParOf" srcId="{0ABE1F76-BB38-40D8-B155-00FB7FF920E0}" destId="{D48A7C7E-D9C5-47F3-B2D0-A31BD653B03C}" srcOrd="7" destOrd="0" presId="urn:microsoft.com/office/officeart/2005/8/layout/radial3"/>
    <dgm:cxn modelId="{CEE97520-4014-4943-82B1-B7E51AFD73CE}" type="presOf" srcId="{DB75F64E-3328-4617-94AE-91215129D674}" destId="{D48A7C7E-D9C5-47F3-B2D0-A31BD653B03C}" srcOrd="0" destOrd="0" presId="urn:microsoft.com/office/officeart/2005/8/layout/radial3"/>
    <dgm:cxn modelId="{422F4AC3-14B1-40FC-AB65-24B86ADF7ACC}" type="presParOf" srcId="{0ABE1F76-BB38-40D8-B155-00FB7FF920E0}" destId="{F72F8909-889E-4225-A51D-18587203E43A}" srcOrd="8" destOrd="0" presId="urn:microsoft.com/office/officeart/2005/8/layout/radial3"/>
    <dgm:cxn modelId="{BF62FD06-8937-470E-A8E7-3CAA73B6F18C}" type="presOf" srcId="{11A6431B-6141-4443-9140-EB991A62E22D}" destId="{F72F8909-889E-4225-A51D-18587203E43A}" srcOrd="0" destOrd="0" presId="urn:microsoft.com/office/officeart/2005/8/layout/radial3"/>
    <dgm:cxn modelId="{17A84765-74E8-4E1B-8EFA-FE2F9E7F55FB}" type="presParOf" srcId="{0ABE1F76-BB38-40D8-B155-00FB7FF920E0}" destId="{2955EE40-9CCA-4BE8-AEA0-6BAF359D6880}" srcOrd="9" destOrd="0" presId="urn:microsoft.com/office/officeart/2005/8/layout/radial3"/>
    <dgm:cxn modelId="{81A5D949-9E6D-45D5-8EF7-3AA8ECC726AD}" type="presOf" srcId="{69A3CECF-6DFE-444E-895C-E8B9DE9E3B7E}" destId="{2955EE40-9CCA-4BE8-AEA0-6BAF359D6880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852CE6-F36E-4145-B1E4-18C9DBB25472}" type="doc">
      <dgm:prSet loTypeId="urn:microsoft.com/office/officeart/2005/8/layout/vList6" loCatId="process" qsTypeId="urn:microsoft.com/office/officeart/2005/8/quickstyle/simple1#2" qsCatId="simple" csTypeId="urn:microsoft.com/office/officeart/2005/8/colors/accent1_2#2" csCatId="accent1" phldr="1"/>
      <dgm:spPr/>
      <dgm:t>
        <a:bodyPr/>
        <a:lstStyle>
          <a:defPPr/>
        </a:lstStyle>
        <a:p>
          <a:endParaRPr lang="ru-RU"/>
        </a:p>
      </dgm:t>
    </dgm:pt>
    <dgm:pt modelId="{FCA2D82F-0E4F-47E1-BB51-A1DC714B2D03}" cxnId="{356C9D79-546B-4DA2-AF48-6C1F03ED42B0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6176FE-CD3C-4136-8F88-1C73979F560A}">
      <dgm:prSet phldrT="[Текст]" custT="1"/>
      <dgm:spPr/>
      <dgm:t>
        <a:bodyPr/>
        <a:lstStyle>
          <a:defPPr/>
        </a:lstStyle>
        <a:p>
          <a:r>
            <a:rPr lang="ru-RU" sz="1700">
              <a:latin typeface="Times New Roman" panose="02020603050405020304" pitchFamily="18" charset="0"/>
              <a:cs typeface="Times New Roman" panose="02020603050405020304" pitchFamily="18" charset="0"/>
            </a:rPr>
            <a:t>«Прыг-скок студия»</a:t>
          </a:r>
        </a:p>
      </dgm:t>
    </dgm:pt>
    <dgm:pt modelId="{609E4F9F-035E-40C3-8C56-BB2302DE5661}" cxnId="{B5E8952D-E14C-4D87-9826-729E23FE2A03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CBE4F4-401C-4149-B57E-6DBEF4EA8644}">
      <dgm:prSet phldrT="[Текст]"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Инструктор ЛФК, врач, администратор, медсестра, массажист, уборщица, хореограф,индивидуальный тренер</a:t>
          </a:r>
        </a:p>
      </dgm:t>
    </dgm:pt>
    <dgm:pt modelId="{E0FE5DA9-4538-40E5-84AE-BE95F71B1712}" cxnId="{B5E8952D-E14C-4D87-9826-729E23FE2A03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624E95-1BC2-4789-B2C5-5D49A2F088E2}" cxnId="{356C9D79-546B-4DA2-AF48-6C1F03ED42B0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C86AB2-4A15-4666-8A86-E5DF19720136}" cxnId="{7E60AFC3-541E-48E2-86ED-BFB28CFBD3A0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F739E7-8459-41F3-9A5A-FDF2C8B97950}">
      <dgm:prSet phldrT="[Текст]"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«Арт – студия»</a:t>
          </a:r>
        </a:p>
      </dgm:t>
    </dgm:pt>
    <dgm:pt modelId="{74C9C6FB-D745-4087-94E6-9BC8A5E9FF16}" cxnId="{48EF5325-F425-4E8F-B5D2-8AA96215C745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CFFF1B-3F54-41F9-A25A-F56DC9DCD787}">
      <dgm:prSet phldrT="[Текст]"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Ландшафтный дизайнер, дизайнер - модельер, дизайнер интерьера, дизайнер полиграфии,художник</a:t>
          </a:r>
        </a:p>
      </dgm:t>
    </dgm:pt>
    <dgm:pt modelId="{76233179-F75C-4F49-B233-0922680497AA}" cxnId="{48EF5325-F425-4E8F-B5D2-8AA96215C745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AE7BAA-0B3A-49A9-A0F0-1680D498C56E}" cxnId="{7E60AFC3-541E-48E2-86ED-BFB28CFBD3A0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6172A5-2658-4B8B-9749-57578482D51F}" cxnId="{4E04D242-1603-471D-BA43-7B26787F1F72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A11AE0-C0B8-49B0-85EC-B84210E9927A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«Ням-ням студия»</a:t>
          </a:r>
        </a:p>
      </dgm:t>
    </dgm:pt>
    <dgm:pt modelId="{02D29C73-096F-4854-9AF4-26FC830BC2C7}" cxnId="{BC6C3549-3159-40A2-B407-28CAD7634B7F}" type="parTrans">
      <dgm:prSet/>
      <dgm:spPr/>
      <dgm:t>
        <a:bodyPr/>
        <a:lstStyle>
          <a:defPPr/>
        </a:lstStyle>
        <a:p>
          <a:endParaRPr lang="ru-RU"/>
        </a:p>
      </dgm:t>
    </dgm:pt>
    <dgm:pt modelId="{920C9D26-F2A1-4B8E-8D5C-2A2F8536088B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Пекарь, кондитер, шеф-повар, официант, администратор, продавец, бармен, уборщица, кассир</a:t>
          </a:r>
        </a:p>
      </dgm:t>
    </dgm:pt>
    <dgm:pt modelId="{C563CC65-C1EA-4CF0-B7DF-76EFD984AB1C}" cxnId="{BC6C3549-3159-40A2-B407-28CAD7634B7F}" type="sibTrans">
      <dgm:prSet/>
      <dgm:spPr/>
      <dgm:t>
        <a:bodyPr/>
        <a:lstStyle>
          <a:defPPr/>
        </a:lstStyle>
        <a:p>
          <a:endParaRPr lang="ru-RU"/>
        </a:p>
      </dgm:t>
    </dgm:pt>
    <dgm:pt modelId="{4EBF8678-CDEA-468A-82D6-07C66CF43D83}" cxnId="{4E04D242-1603-471D-BA43-7B26787F1F72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23DCF4-72B8-4C40-9021-50EA97492ED9}" cxnId="{03BAE879-9576-4FE6-BD19-43B2FB94DA11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57445C-20C1-4D46-9147-030E4D52AE32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«Добрые лекарства»</a:t>
          </a:r>
        </a:p>
      </dgm:t>
    </dgm:pt>
    <dgm:pt modelId="{D32AD063-C601-4D09-8DBD-4DE3A6EE013A}" cxnId="{B6372DF1-F30E-4E05-B23F-001C1AE4DB6D}" type="parTrans">
      <dgm:prSet/>
      <dgm:spPr/>
      <dgm:t>
        <a:bodyPr/>
        <a:lstStyle>
          <a:defPPr/>
        </a:lstStyle>
        <a:p>
          <a:endParaRPr lang="ru-RU"/>
        </a:p>
      </dgm:t>
    </dgm:pt>
    <dgm:pt modelId="{F7FFCA27-6B39-4C9E-A177-C6B1AB3AA3CF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Фармацевт, провизор, администратор, менеджер по прадажам, маркетолог, водитель</a:t>
          </a:r>
        </a:p>
      </dgm:t>
    </dgm:pt>
    <dgm:pt modelId="{D1452565-9058-4771-9D6D-27505FEA5952}" cxnId="{B6372DF1-F30E-4E05-B23F-001C1AE4DB6D}" type="sibTrans">
      <dgm:prSet/>
      <dgm:spPr/>
      <dgm:t>
        <a:bodyPr/>
        <a:lstStyle>
          <a:defPPr/>
        </a:lstStyle>
        <a:p>
          <a:endParaRPr lang="ru-RU"/>
        </a:p>
      </dgm:t>
    </dgm:pt>
    <dgm:pt modelId="{77A9CD9E-22F9-459D-9057-4BCA1B1D8AD5}" cxnId="{03BAE879-9576-4FE6-BD19-43B2FB94DA11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40362C-0D58-4EA2-8CBA-13F6D5CBF680}" cxnId="{EEFBFD0D-3891-4807-A513-BF3FCD9F6D5D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2711D7-2FB4-4E4D-B70D-E697E1A198AE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«Космо-студия»</a:t>
          </a:r>
        </a:p>
      </dgm:t>
    </dgm:pt>
    <dgm:pt modelId="{AA343E66-9787-48AF-ACBF-F86D618CDF1E}" cxnId="{1F714616-3F7A-4388-8DBA-B5F60FAA616A}" type="parTrans">
      <dgm:prSet/>
      <dgm:spPr/>
      <dgm:t>
        <a:bodyPr/>
        <a:lstStyle>
          <a:defPPr/>
        </a:lstStyle>
        <a:p>
          <a:endParaRPr lang="ru-RU"/>
        </a:p>
      </dgm:t>
    </dgm:pt>
    <dgm:pt modelId="{F4E1E988-2DEA-4615-AAE4-76F79A82DB85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Директор, администратор, астроном, аудио и видеомонтажер, кассир, экскурсовод </a:t>
          </a:r>
        </a:p>
      </dgm:t>
    </dgm:pt>
    <dgm:pt modelId="{8F64EB6A-CBA2-45E9-B073-8FE279D9EA84}" cxnId="{1F714616-3F7A-4388-8DBA-B5F60FAA616A}" type="sibTrans">
      <dgm:prSet/>
      <dgm:spPr/>
      <dgm:t>
        <a:bodyPr/>
        <a:lstStyle>
          <a:defPPr/>
        </a:lstStyle>
        <a:p>
          <a:endParaRPr lang="ru-RU"/>
        </a:p>
      </dgm:t>
    </dgm:pt>
    <dgm:pt modelId="{D2F3DB20-88A7-4CB6-A3AF-7CFDF4FE086C}" cxnId="{EEFBFD0D-3891-4807-A513-BF3FCD9F6D5D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9E80B1-4712-470B-B31C-BAD0DEDD8B65}" cxnId="{8A54D44F-AB26-4F43-B68D-9599657F902D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50444C-0EC5-46CA-9D12-0819CE3492F8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«Би-би студия»</a:t>
          </a:r>
        </a:p>
      </dgm:t>
    </dgm:pt>
    <dgm:pt modelId="{E84FD1E3-BF40-42A2-9481-4CF8E8084712}" cxnId="{CC70E517-B620-44FB-8C02-E8812DD69AD5}" type="parTrans">
      <dgm:prSet/>
      <dgm:spPr/>
      <dgm:t>
        <a:bodyPr/>
        <a:lstStyle>
          <a:defPPr/>
        </a:lstStyle>
        <a:p>
          <a:endParaRPr lang="ru-RU"/>
        </a:p>
      </dgm:t>
    </dgm:pt>
    <dgm:pt modelId="{4A564D28-5C51-4DAE-9711-D5574DF1404B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Регулировщик, работник дорожной службы, водитель, автослесарь, курьер, водитель междугородних рейсов, сотрудники ДПС</a:t>
          </a:r>
        </a:p>
      </dgm:t>
    </dgm:pt>
    <dgm:pt modelId="{35C427C0-D1F2-43F8-9D77-18FABDAC8A57}" cxnId="{CC70E517-B620-44FB-8C02-E8812DD69AD5}" type="sibTrans">
      <dgm:prSet/>
      <dgm:spPr/>
      <dgm:t>
        <a:bodyPr/>
        <a:lstStyle>
          <a:defPPr/>
        </a:lstStyle>
        <a:p>
          <a:endParaRPr lang="ru-RU"/>
        </a:p>
      </dgm:t>
    </dgm:pt>
    <dgm:pt modelId="{989CC9E1-9A77-43E5-B47B-5A187CD4A79E}" cxnId="{8A54D44F-AB26-4F43-B68D-9599657F902D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FC6EBD-FCD4-406D-8382-DACD0E9F26F9}" cxnId="{86EEBB22-AF14-41A1-9BFB-8F745592C696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5596EC-B9AE-4DCC-8F33-9B748567A0DA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«Ля-ля-фа-студия»</a:t>
          </a:r>
        </a:p>
      </dgm:t>
    </dgm:pt>
    <dgm:pt modelId="{5ACC6C31-7FF3-40F1-80A9-E8F1FACBA344}" cxnId="{8DCC1E60-20C4-4C80-A396-9021D9340295}" type="parTrans">
      <dgm:prSet/>
      <dgm:spPr/>
      <dgm:t>
        <a:bodyPr/>
        <a:lstStyle>
          <a:defPPr/>
        </a:lstStyle>
        <a:p>
          <a:endParaRPr lang="ru-RU"/>
        </a:p>
      </dgm:t>
    </dgm:pt>
    <dgm:pt modelId="{13699F02-5DD7-418C-8761-58DED8BA4CE8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Актер, режисер, сценарист, декоратор, костюмер, оператор, музыкант, гример, суфлер </a:t>
          </a:r>
          <a:endParaRPr lang="ru-RU"/>
        </a:p>
      </dgm:t>
    </dgm:pt>
    <dgm:pt modelId="{C710E952-2804-4B18-8102-93CF67E9F38C}" cxnId="{8DCC1E60-20C4-4C80-A396-9021D9340295}" type="sibTrans">
      <dgm:prSet/>
      <dgm:spPr/>
      <dgm:t>
        <a:bodyPr/>
        <a:lstStyle>
          <a:defPPr/>
        </a:lstStyle>
        <a:p>
          <a:endParaRPr lang="ru-RU"/>
        </a:p>
      </dgm:t>
    </dgm:pt>
    <dgm:pt modelId="{E48B8B69-FC67-4EA3-9430-FD3F4883B85B}" cxnId="{86EEBB22-AF14-41A1-9BFB-8F745592C696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3289D6-123B-4C79-AA1E-CB7D130BC13B}" cxnId="{107C6296-60C8-4C5D-AFF7-9A457277301F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74035D-9669-4578-B191-9639A498057B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«Релакс– студия»</a:t>
          </a:r>
        </a:p>
      </dgm:t>
    </dgm:pt>
    <dgm:pt modelId="{E3F7B70B-DBDD-43AC-B9A4-B342EA40EE36}" cxnId="{000DECEC-A8F6-4073-A710-B95FD06C40F3}" type="parTrans">
      <dgm:prSet/>
      <dgm:spPr/>
      <dgm:t>
        <a:bodyPr/>
        <a:lstStyle>
          <a:defPPr/>
        </a:lstStyle>
        <a:p>
          <a:endParaRPr lang="ru-RU"/>
        </a:p>
      </dgm:t>
    </dgm:pt>
    <dgm:pt modelId="{C5C5F6CB-3C6E-46AF-AE45-96FF899AFBA3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Парикмахер, стилист, визажист, маникюрист, кассир, администратор, уборщица,  психотерапевт,косметолог, врач, медсестра,массажист </a:t>
          </a:r>
        </a:p>
      </dgm:t>
    </dgm:pt>
    <dgm:pt modelId="{E7A95AE1-5D9B-42E4-B903-D17AD8B50616}" cxnId="{000DECEC-A8F6-4073-A710-B95FD06C40F3}" type="sibTrans">
      <dgm:prSet/>
      <dgm:spPr/>
      <dgm:t>
        <a:bodyPr/>
        <a:lstStyle>
          <a:defPPr/>
        </a:lstStyle>
        <a:p>
          <a:endParaRPr lang="ru-RU"/>
        </a:p>
      </dgm:t>
    </dgm:pt>
    <dgm:pt modelId="{D70AB1A6-5861-4934-8959-64F20127EC7E}" cxnId="{107C6296-60C8-4C5D-AFF7-9A457277301F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DFA29B-26F3-447A-8D56-DE6F2F45F595}" cxnId="{CC5EC79A-9F10-4E15-BEC3-71C009AD4DF5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ECA0B5-2F82-41CA-810E-E8AAA4F1DD07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«АБВГДейка»</a:t>
          </a:r>
        </a:p>
      </dgm:t>
    </dgm:pt>
    <dgm:pt modelId="{1C24E924-F7E9-4107-A649-6FD2C99B77E6}" cxnId="{E1B4A0F5-D5AA-47A3-8A45-BC320FA71A44}" type="parTrans">
      <dgm:prSet/>
      <dgm:spPr/>
      <dgm:t>
        <a:bodyPr/>
        <a:lstStyle>
          <a:defPPr/>
        </a:lstStyle>
        <a:p>
          <a:endParaRPr lang="ru-RU"/>
        </a:p>
      </dgm:t>
    </dgm:pt>
    <dgm:pt modelId="{1E4743D8-A681-4795-8F27-B6E0B3B1A5FD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Библиотекарь, книгоиздатель, курьер, менеджер по рекламе, картограф</a:t>
          </a:r>
        </a:p>
      </dgm:t>
    </dgm:pt>
    <dgm:pt modelId="{A395A557-7A61-41F2-97AD-83379B950073}" cxnId="{E1B4A0F5-D5AA-47A3-8A45-BC320FA71A44}" type="sibTrans">
      <dgm:prSet/>
      <dgm:spPr/>
      <dgm:t>
        <a:bodyPr/>
        <a:lstStyle>
          <a:defPPr/>
        </a:lstStyle>
        <a:p>
          <a:endParaRPr lang="ru-RU"/>
        </a:p>
      </dgm:t>
    </dgm:pt>
    <dgm:pt modelId="{C9212932-0612-4BAF-B39F-30C69C27A05F}" cxnId="{CC5EC79A-9F10-4E15-BEC3-71C009AD4DF5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541E0B-3D4E-46F1-A6BE-087D91721493}" cxnId="{F9679302-BC8D-4A9C-9020-A9FCCB119696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18505C-8279-4C74-AB0E-F48630A2AACF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«Почемучки»</a:t>
          </a:r>
        </a:p>
      </dgm:t>
    </dgm:pt>
    <dgm:pt modelId="{BE3ADD60-0665-400A-AFC9-EAD0852ECFDF}" cxnId="{70E88EB5-6784-400E-9630-28E06E7E7E94}" type="parTrans">
      <dgm:prSet/>
      <dgm:spPr/>
      <dgm:t>
        <a:bodyPr/>
        <a:lstStyle>
          <a:defPPr/>
        </a:lstStyle>
        <a:p>
          <a:endParaRPr lang="ru-RU"/>
        </a:p>
      </dgm:t>
    </dgm:pt>
    <dgm:pt modelId="{C1EDFCA7-D89F-4771-BE88-514A6DEC7B70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Ученый физик, химик, биолог, зоолог, географ,, научный сотрудник, лаборант</a:t>
          </a:r>
        </a:p>
      </dgm:t>
    </dgm:pt>
    <dgm:pt modelId="{0719540B-6DB4-4965-A5CF-0BB11420FA21}" cxnId="{70E88EB5-6784-400E-9630-28E06E7E7E94}" type="sibTrans">
      <dgm:prSet/>
      <dgm:spPr/>
      <dgm:t>
        <a:bodyPr/>
        <a:lstStyle>
          <a:defPPr/>
        </a:lstStyle>
        <a:p>
          <a:endParaRPr lang="ru-RU"/>
        </a:p>
      </dgm:t>
    </dgm:pt>
    <dgm:pt modelId="{15FFEA79-2C33-49CB-9BFA-11AC33B87CA4}" cxnId="{F9679302-BC8D-4A9C-9020-A9FCCB119696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781D85-915F-42EA-99F5-52565EFC94AF}" cxnId="{EA00DF8A-C565-4678-B39F-01A6F0421212}" type="par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A8155F-E22C-4285-8EA7-45141BA1008D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«Студия любителей животных» </a:t>
          </a:r>
        </a:p>
      </dgm:t>
    </dgm:pt>
    <dgm:pt modelId="{59AEB2BE-3E8E-43E8-98E0-F0292E7F29D6}" cxnId="{67B36A09-1893-4B8F-9CBE-B8029401B67E}" type="parTrans">
      <dgm:prSet/>
      <dgm:spPr/>
      <dgm:t>
        <a:bodyPr/>
        <a:lstStyle>
          <a:defPPr/>
        </a:lstStyle>
        <a:p>
          <a:endParaRPr lang="ru-RU"/>
        </a:p>
      </dgm:t>
    </dgm:pt>
    <dgm:pt modelId="{98388AA6-E222-4C0F-9436-1BB13F297B1C}">
      <dgm:prSet/>
      <dgm:spPr/>
      <dgm:t>
        <a:bodyPr/>
        <a:lstStyle>
          <a:defPPr/>
        </a:lstStyle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Ветеринарная служба: врач, медсестра, уборщица,  зоолог, биолог, волонтер, прогуливатель животных </a:t>
          </a:r>
        </a:p>
      </dgm:t>
    </dgm:pt>
    <dgm:pt modelId="{9DA5B407-A928-4D4C-AB22-940D4E07B5E9}" cxnId="{67B36A09-1893-4B8F-9CBE-B8029401B67E}" type="sibTrans">
      <dgm:prSet/>
      <dgm:spPr/>
      <dgm:t>
        <a:bodyPr/>
        <a:lstStyle>
          <a:defPPr/>
        </a:lstStyle>
        <a:p>
          <a:endParaRPr lang="ru-RU"/>
        </a:p>
      </dgm:t>
    </dgm:pt>
    <dgm:pt modelId="{E4075F95-A7CB-4A75-BA9C-3634559CAF0B}" cxnId="{EA00DF8A-C565-4678-B39F-01A6F0421212}" type="sibTrans">
      <dgm:prSet/>
      <dgm:spPr/>
      <dgm:t>
        <a:bodyPr/>
        <a:lstStyle>
          <a:defPPr/>
        </a:lstStyle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D33F74-52FE-4BE9-94E0-DEA1247EDA56}" type="pres">
      <dgm:prSet presAssocID="{FD852CE6-F36E-4145-B1E4-18C9DBB25472}" presName="Name0">
        <dgm:presLayoutVars>
          <dgm:dir/>
          <dgm:animLvl val="lvl"/>
          <dgm:resizeHandles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16102E9E-6DFC-44AA-B456-0DF6D7E8068D}" type="pres">
      <dgm:prSet presAssocID="{5E6176FE-CD3C-4136-8F88-1C73979F560A}" presName="linNode"/>
      <dgm:spPr/>
      <dgm:t>
        <a:bodyPr/>
        <a:lstStyle>
          <a:defPPr/>
        </a:lstStyle>
        <a:p/>
      </dgm:t>
    </dgm:pt>
    <dgm:pt modelId="{E3365D4A-2CEE-4457-973D-BF6D988EA96D}" type="pres">
      <dgm:prSet presAssocID="{5E6176FE-CD3C-4136-8F88-1C73979F560A}" presName="parentShp" presStyleLbl="node1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0909E825-44B3-4A5A-B5B6-E839B1749D57}" type="pres">
      <dgm:prSet presAssocID="{5E6176FE-CD3C-4136-8F88-1C73979F560A}" presName="childShp" presStyleLbl="bgAccFollowNode1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8E0DA606-EBEA-4D58-A619-48137BA872BE}" type="pres">
      <dgm:prSet presAssocID="{EB624E95-1BC2-4789-B2C5-5D49A2F088E2}" presName="spacing"/>
      <dgm:spPr/>
      <dgm:t>
        <a:bodyPr/>
        <a:lstStyle>
          <a:defPPr/>
        </a:lstStyle>
        <a:p/>
      </dgm:t>
    </dgm:pt>
    <dgm:pt modelId="{020FAC6F-71B3-4DEA-AE21-9EE797E47CD9}" type="pres">
      <dgm:prSet presAssocID="{C7F739E7-8459-41F3-9A5A-FDF2C8B97950}" presName="linNode"/>
      <dgm:spPr/>
      <dgm:t>
        <a:bodyPr/>
        <a:lstStyle>
          <a:defPPr/>
        </a:lstStyle>
        <a:p/>
      </dgm:t>
    </dgm:pt>
    <dgm:pt modelId="{693F1A76-FC9D-410B-953D-4F104D35ABF2}" type="pres">
      <dgm:prSet presAssocID="{C7F739E7-8459-41F3-9A5A-FDF2C8B97950}" presName="parentShp" presStyleLbl="node1" presStyleIdx="1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AFF415E1-D93F-496F-A8CE-8AA326973DD1}" type="pres">
      <dgm:prSet presAssocID="{C7F739E7-8459-41F3-9A5A-FDF2C8B97950}" presName="childShp" presStyleLbl="bgAccFollowNode1" presStyleIdx="1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0B1502F6-0ADC-4DB0-99BA-20D7021783E0}" type="pres">
      <dgm:prSet presAssocID="{14AE7BAA-0B3A-49A9-A0F0-1680D498C56E}" presName="spacing"/>
      <dgm:spPr/>
      <dgm:t>
        <a:bodyPr/>
        <a:lstStyle>
          <a:defPPr/>
        </a:lstStyle>
        <a:p/>
      </dgm:t>
    </dgm:pt>
    <dgm:pt modelId="{21C6C735-E49B-4D43-BC14-E901BF21698B}" type="pres">
      <dgm:prSet presAssocID="{89A11AE0-C0B8-49B0-85EC-B84210E9927A}" presName="linNode"/>
      <dgm:spPr/>
      <dgm:t>
        <a:bodyPr/>
        <a:lstStyle>
          <a:defPPr/>
        </a:lstStyle>
        <a:p/>
      </dgm:t>
    </dgm:pt>
    <dgm:pt modelId="{9D4BE5C3-CCD1-4632-939E-84E93545BC7E}" type="pres">
      <dgm:prSet presAssocID="{89A11AE0-C0B8-49B0-85EC-B84210E9927A}" presName="parentShp" presStyleLbl="node1" presStyleIdx="2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6C0976D1-EBBF-4F1E-8699-897F381F39ED}" type="pres">
      <dgm:prSet presAssocID="{89A11AE0-C0B8-49B0-85EC-B84210E9927A}" presName="childShp" presStyleLbl="bgAccFollowNode1" presStyleIdx="2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1B7FB74B-A067-4A23-A55E-747EF3F7FACF}" type="pres">
      <dgm:prSet presAssocID="{4EBF8678-CDEA-468A-82D6-07C66CF43D83}" presName="spacing"/>
      <dgm:spPr/>
      <dgm:t>
        <a:bodyPr/>
        <a:lstStyle>
          <a:defPPr/>
        </a:lstStyle>
        <a:p/>
      </dgm:t>
    </dgm:pt>
    <dgm:pt modelId="{3DDA04B0-2B10-4C63-9F68-8CF78F7215B1}" type="pres">
      <dgm:prSet presAssocID="{1B57445C-20C1-4D46-9147-030E4D52AE32}" presName="linNode"/>
      <dgm:spPr/>
      <dgm:t>
        <a:bodyPr/>
        <a:lstStyle>
          <a:defPPr/>
        </a:lstStyle>
        <a:p/>
      </dgm:t>
    </dgm:pt>
    <dgm:pt modelId="{B17D06F6-D2E7-45B9-9339-A2E7E699C4DD}" type="pres">
      <dgm:prSet presAssocID="{1B57445C-20C1-4D46-9147-030E4D52AE32}" presName="parentShp" presStyleLbl="node1" presStyleIdx="3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DD4D592E-444B-47D0-81BA-0F381874BBBF}" type="pres">
      <dgm:prSet presAssocID="{1B57445C-20C1-4D46-9147-030E4D52AE32}" presName="childShp" presStyleLbl="bgAccFollowNode1" presStyleIdx="3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C244FB63-D0CB-467D-A1B6-8FE50F276755}" type="pres">
      <dgm:prSet presAssocID="{77A9CD9E-22F9-459D-9057-4BCA1B1D8AD5}" presName="spacing"/>
      <dgm:spPr/>
      <dgm:t>
        <a:bodyPr/>
        <a:lstStyle>
          <a:defPPr/>
        </a:lstStyle>
        <a:p/>
      </dgm:t>
    </dgm:pt>
    <dgm:pt modelId="{AA0A8458-5090-456E-B2A3-ABBD4BDCACB4}" type="pres">
      <dgm:prSet presAssocID="{AD2711D7-2FB4-4E4D-B70D-E697E1A198AE}" presName="linNode"/>
      <dgm:spPr/>
      <dgm:t>
        <a:bodyPr/>
        <a:lstStyle>
          <a:defPPr/>
        </a:lstStyle>
        <a:p/>
      </dgm:t>
    </dgm:pt>
    <dgm:pt modelId="{EA6CD101-5F67-4F54-92DF-D3E2BE8A94F8}" type="pres">
      <dgm:prSet presAssocID="{AD2711D7-2FB4-4E4D-B70D-E697E1A198AE}" presName="parentShp" presStyleLbl="node1" presStyleIdx="4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265C368B-A93B-412B-9473-4B8D0F90FF36}" type="pres">
      <dgm:prSet presAssocID="{AD2711D7-2FB4-4E4D-B70D-E697E1A198AE}" presName="childShp" presStyleLbl="bgAccFollowNode1" presStyleIdx="4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ED662152-E433-4C6E-AE3B-EC1A483DC032}" type="pres">
      <dgm:prSet presAssocID="{D2F3DB20-88A7-4CB6-A3AF-7CFDF4FE086C}" presName="spacing"/>
      <dgm:spPr/>
      <dgm:t>
        <a:bodyPr/>
        <a:lstStyle>
          <a:defPPr/>
        </a:lstStyle>
        <a:p/>
      </dgm:t>
    </dgm:pt>
    <dgm:pt modelId="{DBFB1D18-D64D-48D7-AB25-A09BCB34CB67}" type="pres">
      <dgm:prSet presAssocID="{C550444C-0EC5-46CA-9D12-0819CE3492F8}" presName="linNode"/>
      <dgm:spPr/>
      <dgm:t>
        <a:bodyPr/>
        <a:lstStyle>
          <a:defPPr/>
        </a:lstStyle>
        <a:p/>
      </dgm:t>
    </dgm:pt>
    <dgm:pt modelId="{F685379C-DA70-4325-9ABC-CB61C6FF7B25}" type="pres">
      <dgm:prSet presAssocID="{C550444C-0EC5-46CA-9D12-0819CE3492F8}" presName="parentShp" presStyleLbl="node1" presStyleIdx="5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5EBD1D1A-3DF8-4A92-9C4F-AABB8BE83092}" type="pres">
      <dgm:prSet presAssocID="{C550444C-0EC5-46CA-9D12-0819CE3492F8}" presName="childShp" presStyleLbl="bgAccFollowNode1" presStyleIdx="5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377D7ABC-B8E6-4812-8334-86D67BE44079}" type="pres">
      <dgm:prSet presAssocID="{989CC9E1-9A77-43E5-B47B-5A187CD4A79E}" presName="spacing"/>
      <dgm:spPr/>
      <dgm:t>
        <a:bodyPr/>
        <a:lstStyle>
          <a:defPPr/>
        </a:lstStyle>
        <a:p/>
      </dgm:t>
    </dgm:pt>
    <dgm:pt modelId="{6DC44331-7FEE-4585-A838-6726C09D4783}" type="pres">
      <dgm:prSet presAssocID="{FB5596EC-B9AE-4DCC-8F33-9B748567A0DA}" presName="linNode"/>
      <dgm:spPr/>
      <dgm:t>
        <a:bodyPr/>
        <a:lstStyle>
          <a:defPPr/>
        </a:lstStyle>
        <a:p/>
      </dgm:t>
    </dgm:pt>
    <dgm:pt modelId="{81D9C1EB-AD60-43F1-A358-755C354D8961}" type="pres">
      <dgm:prSet presAssocID="{FB5596EC-B9AE-4DCC-8F33-9B748567A0DA}" presName="parentShp" presStyleLbl="node1" presStyleIdx="6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CCB4FDAE-9F77-4CAA-BD81-2056113B016A}" type="pres">
      <dgm:prSet presAssocID="{FB5596EC-B9AE-4DCC-8F33-9B748567A0DA}" presName="childShp" presStyleLbl="bgAccFollowNode1" presStyleIdx="6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F9FD6654-BF0A-4F4B-8FD0-EE99207E7CEC}" type="pres">
      <dgm:prSet presAssocID="{E48B8B69-FC67-4EA3-9430-FD3F4883B85B}" presName="spacing"/>
      <dgm:spPr/>
      <dgm:t>
        <a:bodyPr/>
        <a:lstStyle>
          <a:defPPr/>
        </a:lstStyle>
        <a:p/>
      </dgm:t>
    </dgm:pt>
    <dgm:pt modelId="{98AD2E87-B3AA-424F-922C-872F0169EDDB}" type="pres">
      <dgm:prSet presAssocID="{7074035D-9669-4578-B191-9639A498057B}" presName="linNode"/>
      <dgm:spPr/>
      <dgm:t>
        <a:bodyPr/>
        <a:lstStyle>
          <a:defPPr/>
        </a:lstStyle>
        <a:p/>
      </dgm:t>
    </dgm:pt>
    <dgm:pt modelId="{3F663A56-0E17-4F01-A89A-746CDC7E48CD}" type="pres">
      <dgm:prSet presAssocID="{7074035D-9669-4578-B191-9639A498057B}" presName="parentShp" presStyleLbl="node1" presStyleIdx="7" presStyleCnt="11" custLinFactNeighborY="282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78529E1D-DBA2-4D7E-8E01-C922B13CF7FC}" type="pres">
      <dgm:prSet presAssocID="{7074035D-9669-4578-B191-9639A498057B}" presName="childShp" presStyleLbl="bgAccFollowNode1" presStyleIdx="7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D67A6306-2422-4EBC-909D-9F38965417AF}" type="pres">
      <dgm:prSet presAssocID="{D70AB1A6-5861-4934-8959-64F20127EC7E}" presName="spacing"/>
      <dgm:spPr/>
      <dgm:t>
        <a:bodyPr/>
        <a:lstStyle>
          <a:defPPr/>
        </a:lstStyle>
        <a:p/>
      </dgm:t>
    </dgm:pt>
    <dgm:pt modelId="{72AC35AA-0398-4BD8-B919-3BB441378F2C}" type="pres">
      <dgm:prSet presAssocID="{2EECA0B5-2F82-41CA-810E-E8AAA4F1DD07}" presName="linNode"/>
      <dgm:spPr/>
      <dgm:t>
        <a:bodyPr/>
        <a:lstStyle>
          <a:defPPr/>
        </a:lstStyle>
        <a:p/>
      </dgm:t>
    </dgm:pt>
    <dgm:pt modelId="{0557E276-AFF9-49B1-9627-8614BB2DD3A2}" type="pres">
      <dgm:prSet presAssocID="{2EECA0B5-2F82-41CA-810E-E8AAA4F1DD07}" presName="parentShp" presStyleLbl="node1" presStyleIdx="8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07CC08EC-1CC0-4823-A980-FA19B664B298}" type="pres">
      <dgm:prSet presAssocID="{2EECA0B5-2F82-41CA-810E-E8AAA4F1DD07}" presName="childShp" presStyleLbl="bgAccFollowNode1" presStyleIdx="8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EC37032C-A6EF-4EA2-B1D9-D7F213FDFB86}" type="pres">
      <dgm:prSet presAssocID="{C9212932-0612-4BAF-B39F-30C69C27A05F}" presName="spacing"/>
      <dgm:spPr/>
      <dgm:t>
        <a:bodyPr/>
        <a:lstStyle>
          <a:defPPr/>
        </a:lstStyle>
        <a:p/>
      </dgm:t>
    </dgm:pt>
    <dgm:pt modelId="{B3C05623-E12C-44DE-8A13-D167550A23D9}" type="pres">
      <dgm:prSet presAssocID="{E418505C-8279-4C74-AB0E-F48630A2AACF}" presName="linNode"/>
      <dgm:spPr/>
      <dgm:t>
        <a:bodyPr/>
        <a:lstStyle>
          <a:defPPr/>
        </a:lstStyle>
        <a:p/>
      </dgm:t>
    </dgm:pt>
    <dgm:pt modelId="{55DDD726-9CCB-4741-8ED3-2830FFA45EAA}" type="pres">
      <dgm:prSet presAssocID="{E418505C-8279-4C74-AB0E-F48630A2AACF}" presName="parentShp" presStyleLbl="node1" presStyleIdx="9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0BBE7329-4CFB-4878-BB80-4F91EB93AA36}" type="pres">
      <dgm:prSet presAssocID="{E418505C-8279-4C74-AB0E-F48630A2AACF}" presName="childShp" presStyleLbl="bgAccFollowNode1" presStyleIdx="9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130F9465-1B0A-4613-90FE-AEC2FDC37EE9}" type="pres">
      <dgm:prSet presAssocID="{15FFEA79-2C33-49CB-9BFA-11AC33B87CA4}" presName="spacing"/>
      <dgm:spPr/>
      <dgm:t>
        <a:bodyPr/>
        <a:lstStyle>
          <a:defPPr/>
        </a:lstStyle>
        <a:p/>
      </dgm:t>
    </dgm:pt>
    <dgm:pt modelId="{FAA453DF-4C45-4512-8C94-9DF59B2F2CD1}" type="pres">
      <dgm:prSet presAssocID="{7BA8155F-E22C-4285-8EA7-45141BA1008D}" presName="linNode"/>
      <dgm:spPr/>
      <dgm:t>
        <a:bodyPr/>
        <a:lstStyle>
          <a:defPPr/>
        </a:lstStyle>
        <a:p/>
      </dgm:t>
    </dgm:pt>
    <dgm:pt modelId="{27A002F3-CA23-466D-AC55-BE644A304F36}" type="pres">
      <dgm:prSet presAssocID="{7BA8155F-E22C-4285-8EA7-45141BA1008D}" presName="parentShp" presStyleLbl="node1" presStyleIdx="10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  <dgm:pt modelId="{54B8375B-C864-4B42-AB9D-05AE7CCF4D65}" type="pres">
      <dgm:prSet presAssocID="{7BA8155F-E22C-4285-8EA7-45141BA1008D}" presName="childShp" presStyleLbl="bgAccFollowNode1" presStyleIdx="10" presStyleCnt="11">
        <dgm:presLayoutVars>
          <dgm:bulletEnabled val="1"/>
        </dgm:presLayoutVars>
      </dgm:prSet>
      <dgm:spPr/>
      <dgm:t>
        <a:bodyPr/>
        <a:lstStyle>
          <a:defPPr/>
        </a:lstStyle>
        <a:p>
          <a:endParaRPr lang="ru-RU"/>
        </a:p>
      </dgm:t>
    </dgm:pt>
  </dgm:ptLst>
  <dgm:cxnLst>
    <dgm:cxn modelId="{356C9D79-546B-4DA2-AF48-6C1F03ED42B0}" srcId="{FD852CE6-F36E-4145-B1E4-18C9DBB25472}" destId="{5E6176FE-CD3C-4136-8F88-1C73979F560A}" srcOrd="0" destOrd="0" parTransId="{FCA2D82F-0E4F-47E1-BB51-A1DC714B2D03}" sibTransId="{EB624E95-1BC2-4789-B2C5-5D49A2F088E2}"/>
    <dgm:cxn modelId="{B5E8952D-E14C-4D87-9826-729E23FE2A03}" srcId="{5E6176FE-CD3C-4136-8F88-1C73979F560A}" destId="{90CBE4F4-401C-4149-B57E-6DBEF4EA8644}" srcOrd="0" destOrd="0" parTransId="{609E4F9F-035E-40C3-8C56-BB2302DE5661}" sibTransId="{E0FE5DA9-4538-40E5-84AE-BE95F71B1712}"/>
    <dgm:cxn modelId="{7E60AFC3-541E-48E2-86ED-BFB28CFBD3A0}" srcId="{FD852CE6-F36E-4145-B1E4-18C9DBB25472}" destId="{C7F739E7-8459-41F3-9A5A-FDF2C8B97950}" srcOrd="1" destOrd="0" parTransId="{E7C86AB2-4A15-4666-8A86-E5DF19720136}" sibTransId="{14AE7BAA-0B3A-49A9-A0F0-1680D498C56E}"/>
    <dgm:cxn modelId="{48EF5325-F425-4E8F-B5D2-8AA96215C745}" srcId="{C7F739E7-8459-41F3-9A5A-FDF2C8B97950}" destId="{D8CFFF1B-3F54-41F9-A25A-F56DC9DCD787}" srcOrd="0" destOrd="0" parTransId="{74C9C6FB-D745-4087-94E6-9BC8A5E9FF16}" sibTransId="{76233179-F75C-4F49-B233-0922680497AA}"/>
    <dgm:cxn modelId="{4E04D242-1603-471D-BA43-7B26787F1F72}" srcId="{FD852CE6-F36E-4145-B1E4-18C9DBB25472}" destId="{89A11AE0-C0B8-49B0-85EC-B84210E9927A}" srcOrd="2" destOrd="0" parTransId="{456172A5-2658-4B8B-9749-57578482D51F}" sibTransId="{4EBF8678-CDEA-468A-82D6-07C66CF43D83}"/>
    <dgm:cxn modelId="{BC6C3549-3159-40A2-B407-28CAD7634B7F}" srcId="{89A11AE0-C0B8-49B0-85EC-B84210E9927A}" destId="{920C9D26-F2A1-4B8E-8D5C-2A2F8536088B}" srcOrd="0" destOrd="0" parTransId="{02D29C73-096F-4854-9AF4-26FC830BC2C7}" sibTransId="{C563CC65-C1EA-4CF0-B7DF-76EFD984AB1C}"/>
    <dgm:cxn modelId="{03BAE879-9576-4FE6-BD19-43B2FB94DA11}" srcId="{FD852CE6-F36E-4145-B1E4-18C9DBB25472}" destId="{1B57445C-20C1-4D46-9147-030E4D52AE32}" srcOrd="3" destOrd="0" parTransId="{A323DCF4-72B8-4C40-9021-50EA97492ED9}" sibTransId="{77A9CD9E-22F9-459D-9057-4BCA1B1D8AD5}"/>
    <dgm:cxn modelId="{B6372DF1-F30E-4E05-B23F-001C1AE4DB6D}" srcId="{1B57445C-20C1-4D46-9147-030E4D52AE32}" destId="{F7FFCA27-6B39-4C9E-A177-C6B1AB3AA3CF}" srcOrd="0" destOrd="0" parTransId="{D32AD063-C601-4D09-8DBD-4DE3A6EE013A}" sibTransId="{D1452565-9058-4771-9D6D-27505FEA5952}"/>
    <dgm:cxn modelId="{EEFBFD0D-3891-4807-A513-BF3FCD9F6D5D}" srcId="{FD852CE6-F36E-4145-B1E4-18C9DBB25472}" destId="{AD2711D7-2FB4-4E4D-B70D-E697E1A198AE}" srcOrd="4" destOrd="0" parTransId="{8F40362C-0D58-4EA2-8CBA-13F6D5CBF680}" sibTransId="{D2F3DB20-88A7-4CB6-A3AF-7CFDF4FE086C}"/>
    <dgm:cxn modelId="{1F714616-3F7A-4388-8DBA-B5F60FAA616A}" srcId="{AD2711D7-2FB4-4E4D-B70D-E697E1A198AE}" destId="{F4E1E988-2DEA-4615-AAE4-76F79A82DB85}" srcOrd="0" destOrd="0" parTransId="{AA343E66-9787-48AF-ACBF-F86D618CDF1E}" sibTransId="{8F64EB6A-CBA2-45E9-B073-8FE279D9EA84}"/>
    <dgm:cxn modelId="{8A54D44F-AB26-4F43-B68D-9599657F902D}" srcId="{FD852CE6-F36E-4145-B1E4-18C9DBB25472}" destId="{C550444C-0EC5-46CA-9D12-0819CE3492F8}" srcOrd="5" destOrd="0" parTransId="{8E9E80B1-4712-470B-B31C-BAD0DEDD8B65}" sibTransId="{989CC9E1-9A77-43E5-B47B-5A187CD4A79E}"/>
    <dgm:cxn modelId="{CC70E517-B620-44FB-8C02-E8812DD69AD5}" srcId="{C550444C-0EC5-46CA-9D12-0819CE3492F8}" destId="{4A564D28-5C51-4DAE-9711-D5574DF1404B}" srcOrd="0" destOrd="0" parTransId="{E84FD1E3-BF40-42A2-9481-4CF8E8084712}" sibTransId="{35C427C0-D1F2-43F8-9D77-18FABDAC8A57}"/>
    <dgm:cxn modelId="{86EEBB22-AF14-41A1-9BFB-8F745592C696}" srcId="{FD852CE6-F36E-4145-B1E4-18C9DBB25472}" destId="{FB5596EC-B9AE-4DCC-8F33-9B748567A0DA}" srcOrd="6" destOrd="0" parTransId="{6DFC6EBD-FCD4-406D-8382-DACD0E9F26F9}" sibTransId="{E48B8B69-FC67-4EA3-9430-FD3F4883B85B}"/>
    <dgm:cxn modelId="{8DCC1E60-20C4-4C80-A396-9021D9340295}" srcId="{FB5596EC-B9AE-4DCC-8F33-9B748567A0DA}" destId="{13699F02-5DD7-418C-8761-58DED8BA4CE8}" srcOrd="0" destOrd="0" parTransId="{5ACC6C31-7FF3-40F1-80A9-E8F1FACBA344}" sibTransId="{C710E952-2804-4B18-8102-93CF67E9F38C}"/>
    <dgm:cxn modelId="{107C6296-60C8-4C5D-AFF7-9A457277301F}" srcId="{FD852CE6-F36E-4145-B1E4-18C9DBB25472}" destId="{7074035D-9669-4578-B191-9639A498057B}" srcOrd="7" destOrd="0" parTransId="{D53289D6-123B-4C79-AA1E-CB7D130BC13B}" sibTransId="{D70AB1A6-5861-4934-8959-64F20127EC7E}"/>
    <dgm:cxn modelId="{000DECEC-A8F6-4073-A710-B95FD06C40F3}" srcId="{7074035D-9669-4578-B191-9639A498057B}" destId="{C5C5F6CB-3C6E-46AF-AE45-96FF899AFBA3}" srcOrd="0" destOrd="0" parTransId="{E3F7B70B-DBDD-43AC-B9A4-B342EA40EE36}" sibTransId="{E7A95AE1-5D9B-42E4-B903-D17AD8B50616}"/>
    <dgm:cxn modelId="{CC5EC79A-9F10-4E15-BEC3-71C009AD4DF5}" srcId="{FD852CE6-F36E-4145-B1E4-18C9DBB25472}" destId="{2EECA0B5-2F82-41CA-810E-E8AAA4F1DD07}" srcOrd="8" destOrd="0" parTransId="{50DFA29B-26F3-447A-8D56-DE6F2F45F595}" sibTransId="{C9212932-0612-4BAF-B39F-30C69C27A05F}"/>
    <dgm:cxn modelId="{E1B4A0F5-D5AA-47A3-8A45-BC320FA71A44}" srcId="{2EECA0B5-2F82-41CA-810E-E8AAA4F1DD07}" destId="{1E4743D8-A681-4795-8F27-B6E0B3B1A5FD}" srcOrd="0" destOrd="0" parTransId="{1C24E924-F7E9-4107-A649-6FD2C99B77E6}" sibTransId="{A395A557-7A61-41F2-97AD-83379B950073}"/>
    <dgm:cxn modelId="{F9679302-BC8D-4A9C-9020-A9FCCB119696}" srcId="{FD852CE6-F36E-4145-B1E4-18C9DBB25472}" destId="{E418505C-8279-4C74-AB0E-F48630A2AACF}" srcOrd="9" destOrd="0" parTransId="{E7541E0B-3D4E-46F1-A6BE-087D91721493}" sibTransId="{15FFEA79-2C33-49CB-9BFA-11AC33B87CA4}"/>
    <dgm:cxn modelId="{70E88EB5-6784-400E-9630-28E06E7E7E94}" srcId="{E418505C-8279-4C74-AB0E-F48630A2AACF}" destId="{C1EDFCA7-D89F-4771-BE88-514A6DEC7B70}" srcOrd="0" destOrd="0" parTransId="{BE3ADD60-0665-400A-AFC9-EAD0852ECFDF}" sibTransId="{0719540B-6DB4-4965-A5CF-0BB11420FA21}"/>
    <dgm:cxn modelId="{EA00DF8A-C565-4678-B39F-01A6F0421212}" srcId="{FD852CE6-F36E-4145-B1E4-18C9DBB25472}" destId="{7BA8155F-E22C-4285-8EA7-45141BA1008D}" srcOrd="10" destOrd="0" parTransId="{1F781D85-915F-42EA-99F5-52565EFC94AF}" sibTransId="{E4075F95-A7CB-4A75-BA9C-3634559CAF0B}"/>
    <dgm:cxn modelId="{67B36A09-1893-4B8F-9CBE-B8029401B67E}" srcId="{7BA8155F-E22C-4285-8EA7-45141BA1008D}" destId="{98388AA6-E222-4C0F-9436-1BB13F297B1C}" srcOrd="0" destOrd="0" parTransId="{59AEB2BE-3E8E-43E8-98E0-F0292E7F29D6}" sibTransId="{9DA5B407-A928-4D4C-AB22-940D4E07B5E9}"/>
    <dgm:cxn modelId="{ABD4836B-717E-4B22-90AD-9F96F7F48A6E}" type="presOf" srcId="{FD852CE6-F36E-4145-B1E4-18C9DBB25472}" destId="{BAD33F74-52FE-4BE9-94E0-DEA1247EDA56}" srcOrd="0" destOrd="0" presId="urn:microsoft.com/office/officeart/2005/8/layout/vList6"/>
    <dgm:cxn modelId="{B6239DDA-46CA-4418-88DC-24565BB93915}" type="presParOf" srcId="{BAD33F74-52FE-4BE9-94E0-DEA1247EDA56}" destId="{16102E9E-6DFC-44AA-B456-0DF6D7E8068D}" srcOrd="0" destOrd="0" presId="urn:microsoft.com/office/officeart/2005/8/layout/vList6"/>
    <dgm:cxn modelId="{F88643CC-B1BC-4B73-AEDC-2906CB3E477C}" type="presParOf" srcId="{16102E9E-6DFC-44AA-B456-0DF6D7E8068D}" destId="{E3365D4A-2CEE-4457-973D-BF6D988EA96D}" srcOrd="0" destOrd="0" presId="urn:microsoft.com/office/officeart/2005/8/layout/vList6"/>
    <dgm:cxn modelId="{4EEF6642-0C84-4388-B7CB-94FE790CCEEC}" type="presOf" srcId="{5E6176FE-CD3C-4136-8F88-1C73979F560A}" destId="{E3365D4A-2CEE-4457-973D-BF6D988EA96D}" srcOrd="0" destOrd="0" presId="urn:microsoft.com/office/officeart/2005/8/layout/vList6"/>
    <dgm:cxn modelId="{5A6FDD84-6032-4D91-83FC-5BD220415DCB}" type="presParOf" srcId="{16102E9E-6DFC-44AA-B456-0DF6D7E8068D}" destId="{0909E825-44B3-4A5A-B5B6-E839B1749D57}" srcOrd="1" destOrd="0" presId="urn:microsoft.com/office/officeart/2005/8/layout/vList6"/>
    <dgm:cxn modelId="{1035625E-0ADC-40A0-ACFB-EC6A0AEF212A}" type="presOf" srcId="{90CBE4F4-401C-4149-B57E-6DBEF4EA8644}" destId="{0909E825-44B3-4A5A-B5B6-E839B1749D57}" srcOrd="0" destOrd="0" presId="urn:microsoft.com/office/officeart/2005/8/layout/vList6"/>
    <dgm:cxn modelId="{5CE57991-8018-473D-BC25-4605748F61BE}" type="presParOf" srcId="{BAD33F74-52FE-4BE9-94E0-DEA1247EDA56}" destId="{8E0DA606-EBEA-4D58-A619-48137BA872BE}" srcOrd="1" destOrd="0" presId="urn:microsoft.com/office/officeart/2005/8/layout/vList6"/>
    <dgm:cxn modelId="{18C7A8D2-E3B7-488F-B2B6-F5E835F1D1AB}" type="presParOf" srcId="{BAD33F74-52FE-4BE9-94E0-DEA1247EDA56}" destId="{020FAC6F-71B3-4DEA-AE21-9EE797E47CD9}" srcOrd="2" destOrd="0" presId="urn:microsoft.com/office/officeart/2005/8/layout/vList6"/>
    <dgm:cxn modelId="{191B2AB3-8708-489D-9A6C-6D928011AF7A}" type="presParOf" srcId="{020FAC6F-71B3-4DEA-AE21-9EE797E47CD9}" destId="{693F1A76-FC9D-410B-953D-4F104D35ABF2}" srcOrd="0" destOrd="0" presId="urn:microsoft.com/office/officeart/2005/8/layout/vList6"/>
    <dgm:cxn modelId="{F473B82B-8C7B-4B1A-8997-90D1DEF7E02F}" type="presOf" srcId="{C7F739E7-8459-41F3-9A5A-FDF2C8B97950}" destId="{693F1A76-FC9D-410B-953D-4F104D35ABF2}" srcOrd="0" destOrd="0" presId="urn:microsoft.com/office/officeart/2005/8/layout/vList6"/>
    <dgm:cxn modelId="{FE3DE543-D2B9-4F3D-94B4-70EBCCBBD880}" type="presParOf" srcId="{020FAC6F-71B3-4DEA-AE21-9EE797E47CD9}" destId="{AFF415E1-D93F-496F-A8CE-8AA326973DD1}" srcOrd="1" destOrd="0" presId="urn:microsoft.com/office/officeart/2005/8/layout/vList6"/>
    <dgm:cxn modelId="{DBC56CCC-B6F2-41ED-9958-3D8D0E137040}" type="presOf" srcId="{D8CFFF1B-3F54-41F9-A25A-F56DC9DCD787}" destId="{AFF415E1-D93F-496F-A8CE-8AA326973DD1}" srcOrd="0" destOrd="0" presId="urn:microsoft.com/office/officeart/2005/8/layout/vList6"/>
    <dgm:cxn modelId="{358D8393-AE52-411B-A695-73D9083665C4}" type="presParOf" srcId="{BAD33F74-52FE-4BE9-94E0-DEA1247EDA56}" destId="{0B1502F6-0ADC-4DB0-99BA-20D7021783E0}" srcOrd="3" destOrd="0" presId="urn:microsoft.com/office/officeart/2005/8/layout/vList6"/>
    <dgm:cxn modelId="{99792962-86D8-4D5F-8F52-91F3C18A264B}" type="presParOf" srcId="{BAD33F74-52FE-4BE9-94E0-DEA1247EDA56}" destId="{21C6C735-E49B-4D43-BC14-E901BF21698B}" srcOrd="4" destOrd="0" presId="urn:microsoft.com/office/officeart/2005/8/layout/vList6"/>
    <dgm:cxn modelId="{DC91BCF5-C542-4E45-8834-C2EB69EE9AD4}" type="presParOf" srcId="{21C6C735-E49B-4D43-BC14-E901BF21698B}" destId="{9D4BE5C3-CCD1-4632-939E-84E93545BC7E}" srcOrd="0" destOrd="0" presId="urn:microsoft.com/office/officeart/2005/8/layout/vList6"/>
    <dgm:cxn modelId="{FC410DFA-05C8-4413-8149-6BE7860E1F1F}" type="presOf" srcId="{89A11AE0-C0B8-49B0-85EC-B84210E9927A}" destId="{9D4BE5C3-CCD1-4632-939E-84E93545BC7E}" srcOrd="0" destOrd="0" presId="urn:microsoft.com/office/officeart/2005/8/layout/vList6"/>
    <dgm:cxn modelId="{6659C867-E1D9-4EA7-95BE-D51C4481F207}" type="presParOf" srcId="{21C6C735-E49B-4D43-BC14-E901BF21698B}" destId="{6C0976D1-EBBF-4F1E-8699-897F381F39ED}" srcOrd="1" destOrd="0" presId="urn:microsoft.com/office/officeart/2005/8/layout/vList6"/>
    <dgm:cxn modelId="{DBB76F74-C896-486D-BE52-A21C19898EF7}" type="presOf" srcId="{920C9D26-F2A1-4B8E-8D5C-2A2F8536088B}" destId="{6C0976D1-EBBF-4F1E-8699-897F381F39ED}" srcOrd="0" destOrd="0" presId="urn:microsoft.com/office/officeart/2005/8/layout/vList6"/>
    <dgm:cxn modelId="{5CDD4CF1-1D1B-4973-A049-E3799B7EDBC7}" type="presParOf" srcId="{BAD33F74-52FE-4BE9-94E0-DEA1247EDA56}" destId="{1B7FB74B-A067-4A23-A55E-747EF3F7FACF}" srcOrd="5" destOrd="0" presId="urn:microsoft.com/office/officeart/2005/8/layout/vList6"/>
    <dgm:cxn modelId="{124B3D73-7A7A-4E58-9965-FF5ADC6D9484}" type="presParOf" srcId="{BAD33F74-52FE-4BE9-94E0-DEA1247EDA56}" destId="{3DDA04B0-2B10-4C63-9F68-8CF78F7215B1}" srcOrd="6" destOrd="0" presId="urn:microsoft.com/office/officeart/2005/8/layout/vList6"/>
    <dgm:cxn modelId="{D0F6A92A-D92B-4C13-8ABC-462E7B13B545}" type="presParOf" srcId="{3DDA04B0-2B10-4C63-9F68-8CF78F7215B1}" destId="{B17D06F6-D2E7-45B9-9339-A2E7E699C4DD}" srcOrd="0" destOrd="0" presId="urn:microsoft.com/office/officeart/2005/8/layout/vList6"/>
    <dgm:cxn modelId="{13E0B81C-5190-4B20-81C2-E2450F499A13}" type="presOf" srcId="{1B57445C-20C1-4D46-9147-030E4D52AE32}" destId="{B17D06F6-D2E7-45B9-9339-A2E7E699C4DD}" srcOrd="0" destOrd="0" presId="urn:microsoft.com/office/officeart/2005/8/layout/vList6"/>
    <dgm:cxn modelId="{6D826D68-D12D-4366-BFC2-23B56A429A66}" type="presParOf" srcId="{3DDA04B0-2B10-4C63-9F68-8CF78F7215B1}" destId="{DD4D592E-444B-47D0-81BA-0F381874BBBF}" srcOrd="1" destOrd="0" presId="urn:microsoft.com/office/officeart/2005/8/layout/vList6"/>
    <dgm:cxn modelId="{C13B4D4A-4960-4D44-8867-45798D97AA2F}" type="presOf" srcId="{F7FFCA27-6B39-4C9E-A177-C6B1AB3AA3CF}" destId="{DD4D592E-444B-47D0-81BA-0F381874BBBF}" srcOrd="0" destOrd="0" presId="urn:microsoft.com/office/officeart/2005/8/layout/vList6"/>
    <dgm:cxn modelId="{481D4C2C-042F-4131-8839-EE992A0DDAB8}" type="presParOf" srcId="{BAD33F74-52FE-4BE9-94E0-DEA1247EDA56}" destId="{C244FB63-D0CB-467D-A1B6-8FE50F276755}" srcOrd="7" destOrd="0" presId="urn:microsoft.com/office/officeart/2005/8/layout/vList6"/>
    <dgm:cxn modelId="{5A6C1B6B-833C-4D88-9813-3E8EFBA231CA}" type="presParOf" srcId="{BAD33F74-52FE-4BE9-94E0-DEA1247EDA56}" destId="{AA0A8458-5090-456E-B2A3-ABBD4BDCACB4}" srcOrd="8" destOrd="0" presId="urn:microsoft.com/office/officeart/2005/8/layout/vList6"/>
    <dgm:cxn modelId="{B1E260E2-15B2-4207-9059-1740DF9D8B6E}" type="presParOf" srcId="{AA0A8458-5090-456E-B2A3-ABBD4BDCACB4}" destId="{EA6CD101-5F67-4F54-92DF-D3E2BE8A94F8}" srcOrd="0" destOrd="0" presId="urn:microsoft.com/office/officeart/2005/8/layout/vList6"/>
    <dgm:cxn modelId="{594F25C3-5064-4139-9081-20948EFFE735}" type="presOf" srcId="{AD2711D7-2FB4-4E4D-B70D-E697E1A198AE}" destId="{EA6CD101-5F67-4F54-92DF-D3E2BE8A94F8}" srcOrd="0" destOrd="0" presId="urn:microsoft.com/office/officeart/2005/8/layout/vList6"/>
    <dgm:cxn modelId="{BC20E02F-A42F-4931-9069-AF0FF1D8BDBD}" type="presParOf" srcId="{AA0A8458-5090-456E-B2A3-ABBD4BDCACB4}" destId="{265C368B-A93B-412B-9473-4B8D0F90FF36}" srcOrd="1" destOrd="0" presId="urn:microsoft.com/office/officeart/2005/8/layout/vList6"/>
    <dgm:cxn modelId="{9D483CE7-1EF1-4097-82E2-2F18FBB9D667}" type="presOf" srcId="{F4E1E988-2DEA-4615-AAE4-76F79A82DB85}" destId="{265C368B-A93B-412B-9473-4B8D0F90FF36}" srcOrd="0" destOrd="0" presId="urn:microsoft.com/office/officeart/2005/8/layout/vList6"/>
    <dgm:cxn modelId="{6401496B-72F6-443D-90B3-51E04AA0DB85}" type="presParOf" srcId="{BAD33F74-52FE-4BE9-94E0-DEA1247EDA56}" destId="{ED662152-E433-4C6E-AE3B-EC1A483DC032}" srcOrd="9" destOrd="0" presId="urn:microsoft.com/office/officeart/2005/8/layout/vList6"/>
    <dgm:cxn modelId="{6251D433-6C05-4645-8892-0C6E9915E4EF}" type="presParOf" srcId="{BAD33F74-52FE-4BE9-94E0-DEA1247EDA56}" destId="{DBFB1D18-D64D-48D7-AB25-A09BCB34CB67}" srcOrd="10" destOrd="0" presId="urn:microsoft.com/office/officeart/2005/8/layout/vList6"/>
    <dgm:cxn modelId="{747ABB76-F0F4-4BC2-B8B1-DE1B8EE3A34B}" type="presParOf" srcId="{DBFB1D18-D64D-48D7-AB25-A09BCB34CB67}" destId="{F685379C-DA70-4325-9ABC-CB61C6FF7B25}" srcOrd="0" destOrd="0" presId="urn:microsoft.com/office/officeart/2005/8/layout/vList6"/>
    <dgm:cxn modelId="{D28E7F41-A439-466D-B977-3079F4208B8C}" type="presOf" srcId="{C550444C-0EC5-46CA-9D12-0819CE3492F8}" destId="{F685379C-DA70-4325-9ABC-CB61C6FF7B25}" srcOrd="0" destOrd="0" presId="urn:microsoft.com/office/officeart/2005/8/layout/vList6"/>
    <dgm:cxn modelId="{0A851BB0-EEA5-41E8-B0AA-4F1E7EBEC2E5}" type="presParOf" srcId="{DBFB1D18-D64D-48D7-AB25-A09BCB34CB67}" destId="{5EBD1D1A-3DF8-4A92-9C4F-AABB8BE83092}" srcOrd="1" destOrd="0" presId="urn:microsoft.com/office/officeart/2005/8/layout/vList6"/>
    <dgm:cxn modelId="{413A894F-AD7B-4270-AD18-9BDF9432DBB0}" type="presOf" srcId="{4A564D28-5C51-4DAE-9711-D5574DF1404B}" destId="{5EBD1D1A-3DF8-4A92-9C4F-AABB8BE83092}" srcOrd="0" destOrd="0" presId="urn:microsoft.com/office/officeart/2005/8/layout/vList6"/>
    <dgm:cxn modelId="{D817833D-23F5-4DDA-BBD2-7AE522F871FB}" type="presParOf" srcId="{BAD33F74-52FE-4BE9-94E0-DEA1247EDA56}" destId="{377D7ABC-B8E6-4812-8334-86D67BE44079}" srcOrd="11" destOrd="0" presId="urn:microsoft.com/office/officeart/2005/8/layout/vList6"/>
    <dgm:cxn modelId="{E485F7A6-54F1-4D95-9970-93CCE3FAE27C}" type="presParOf" srcId="{BAD33F74-52FE-4BE9-94E0-DEA1247EDA56}" destId="{6DC44331-7FEE-4585-A838-6726C09D4783}" srcOrd="12" destOrd="0" presId="urn:microsoft.com/office/officeart/2005/8/layout/vList6"/>
    <dgm:cxn modelId="{5C9EEABA-130C-4D5D-838E-265B3415862B}" type="presParOf" srcId="{6DC44331-7FEE-4585-A838-6726C09D4783}" destId="{81D9C1EB-AD60-43F1-A358-755C354D8961}" srcOrd="0" destOrd="0" presId="urn:microsoft.com/office/officeart/2005/8/layout/vList6"/>
    <dgm:cxn modelId="{01381DF1-6FB5-481D-82C2-186BA9389DCF}" type="presOf" srcId="{FB5596EC-B9AE-4DCC-8F33-9B748567A0DA}" destId="{81D9C1EB-AD60-43F1-A358-755C354D8961}" srcOrd="0" destOrd="0" presId="urn:microsoft.com/office/officeart/2005/8/layout/vList6"/>
    <dgm:cxn modelId="{11E89F93-EC43-4B72-9955-E7CDA292F129}" type="presParOf" srcId="{6DC44331-7FEE-4585-A838-6726C09D4783}" destId="{CCB4FDAE-9F77-4CAA-BD81-2056113B016A}" srcOrd="1" destOrd="0" presId="urn:microsoft.com/office/officeart/2005/8/layout/vList6"/>
    <dgm:cxn modelId="{79B2F589-ADEC-485C-B73D-1FE98C3C5EC3}" type="presOf" srcId="{13699F02-5DD7-418C-8761-58DED8BA4CE8}" destId="{CCB4FDAE-9F77-4CAA-BD81-2056113B016A}" srcOrd="0" destOrd="0" presId="urn:microsoft.com/office/officeart/2005/8/layout/vList6"/>
    <dgm:cxn modelId="{CA130E20-0AAA-49DF-8075-04BC3FE76EAE}" type="presParOf" srcId="{BAD33F74-52FE-4BE9-94E0-DEA1247EDA56}" destId="{F9FD6654-BF0A-4F4B-8FD0-EE99207E7CEC}" srcOrd="13" destOrd="0" presId="urn:microsoft.com/office/officeart/2005/8/layout/vList6"/>
    <dgm:cxn modelId="{205FCF59-2CAD-42DC-92F9-7ABB125C406A}" type="presParOf" srcId="{BAD33F74-52FE-4BE9-94E0-DEA1247EDA56}" destId="{98AD2E87-B3AA-424F-922C-872F0169EDDB}" srcOrd="14" destOrd="0" presId="urn:microsoft.com/office/officeart/2005/8/layout/vList6"/>
    <dgm:cxn modelId="{05B0DA0B-0419-451F-A0BB-5D9B5D719F77}" type="presParOf" srcId="{98AD2E87-B3AA-424F-922C-872F0169EDDB}" destId="{3F663A56-0E17-4F01-A89A-746CDC7E48CD}" srcOrd="0" destOrd="0" presId="urn:microsoft.com/office/officeart/2005/8/layout/vList6"/>
    <dgm:cxn modelId="{4741F54B-46FF-44C6-9927-9F72815B95DF}" type="presOf" srcId="{7074035D-9669-4578-B191-9639A498057B}" destId="{3F663A56-0E17-4F01-A89A-746CDC7E48CD}" srcOrd="0" destOrd="0" presId="urn:microsoft.com/office/officeart/2005/8/layout/vList6"/>
    <dgm:cxn modelId="{70867CC2-1E59-4129-94F9-27D8BD5680CD}" type="presParOf" srcId="{98AD2E87-B3AA-424F-922C-872F0169EDDB}" destId="{78529E1D-DBA2-4D7E-8E01-C922B13CF7FC}" srcOrd="1" destOrd="0" presId="urn:microsoft.com/office/officeart/2005/8/layout/vList6"/>
    <dgm:cxn modelId="{31669527-1276-4DA2-B7DF-60759D58228A}" type="presOf" srcId="{C5C5F6CB-3C6E-46AF-AE45-96FF899AFBA3}" destId="{78529E1D-DBA2-4D7E-8E01-C922B13CF7FC}" srcOrd="0" destOrd="0" presId="urn:microsoft.com/office/officeart/2005/8/layout/vList6"/>
    <dgm:cxn modelId="{FD52BCEA-B751-4FB6-A749-F172EBCB84E4}" type="presParOf" srcId="{BAD33F74-52FE-4BE9-94E0-DEA1247EDA56}" destId="{D67A6306-2422-4EBC-909D-9F38965417AF}" srcOrd="15" destOrd="0" presId="urn:microsoft.com/office/officeart/2005/8/layout/vList6"/>
    <dgm:cxn modelId="{6546CFC4-3F27-4D4E-8E5C-7AA58D2147F7}" type="presParOf" srcId="{BAD33F74-52FE-4BE9-94E0-DEA1247EDA56}" destId="{72AC35AA-0398-4BD8-B919-3BB441378F2C}" srcOrd="16" destOrd="0" presId="urn:microsoft.com/office/officeart/2005/8/layout/vList6"/>
    <dgm:cxn modelId="{8052E4FF-B7E2-4A8C-9284-609657A451BA}" type="presParOf" srcId="{72AC35AA-0398-4BD8-B919-3BB441378F2C}" destId="{0557E276-AFF9-49B1-9627-8614BB2DD3A2}" srcOrd="0" destOrd="0" presId="urn:microsoft.com/office/officeart/2005/8/layout/vList6"/>
    <dgm:cxn modelId="{CA147999-1D4E-451A-A460-7A487F73080E}" type="presOf" srcId="{2EECA0B5-2F82-41CA-810E-E8AAA4F1DD07}" destId="{0557E276-AFF9-49B1-9627-8614BB2DD3A2}" srcOrd="0" destOrd="0" presId="urn:microsoft.com/office/officeart/2005/8/layout/vList6"/>
    <dgm:cxn modelId="{73696EF4-F4A4-4970-9BC3-5740AAC9D807}" type="presParOf" srcId="{72AC35AA-0398-4BD8-B919-3BB441378F2C}" destId="{07CC08EC-1CC0-4823-A980-FA19B664B298}" srcOrd="1" destOrd="0" presId="urn:microsoft.com/office/officeart/2005/8/layout/vList6"/>
    <dgm:cxn modelId="{4CAB8789-FDD6-46C7-B5B4-F59773FE1957}" type="presOf" srcId="{1E4743D8-A681-4795-8F27-B6E0B3B1A5FD}" destId="{07CC08EC-1CC0-4823-A980-FA19B664B298}" srcOrd="0" destOrd="0" presId="urn:microsoft.com/office/officeart/2005/8/layout/vList6"/>
    <dgm:cxn modelId="{2C8F8EDE-D61C-4BAC-88C5-F16B7FEA746C}" type="presParOf" srcId="{BAD33F74-52FE-4BE9-94E0-DEA1247EDA56}" destId="{EC37032C-A6EF-4EA2-B1D9-D7F213FDFB86}" srcOrd="17" destOrd="0" presId="urn:microsoft.com/office/officeart/2005/8/layout/vList6"/>
    <dgm:cxn modelId="{F4B9EFD7-DE08-4A87-9151-1A04351264BD}" type="presParOf" srcId="{BAD33F74-52FE-4BE9-94E0-DEA1247EDA56}" destId="{B3C05623-E12C-44DE-8A13-D167550A23D9}" srcOrd="18" destOrd="0" presId="urn:microsoft.com/office/officeart/2005/8/layout/vList6"/>
    <dgm:cxn modelId="{B3F66F35-94D2-450C-976F-92835AF6F2A4}" type="presParOf" srcId="{B3C05623-E12C-44DE-8A13-D167550A23D9}" destId="{55DDD726-9CCB-4741-8ED3-2830FFA45EAA}" srcOrd="0" destOrd="0" presId="urn:microsoft.com/office/officeart/2005/8/layout/vList6"/>
    <dgm:cxn modelId="{B461CBBD-1FD5-44AB-89ED-DD9B3E2E7776}" type="presOf" srcId="{E418505C-8279-4C74-AB0E-F48630A2AACF}" destId="{55DDD726-9CCB-4741-8ED3-2830FFA45EAA}" srcOrd="0" destOrd="0" presId="urn:microsoft.com/office/officeart/2005/8/layout/vList6"/>
    <dgm:cxn modelId="{9E2E6802-4D11-4565-8FB2-37DEB8690B7B}" type="presParOf" srcId="{B3C05623-E12C-44DE-8A13-D167550A23D9}" destId="{0BBE7329-4CFB-4878-BB80-4F91EB93AA36}" srcOrd="1" destOrd="0" presId="urn:microsoft.com/office/officeart/2005/8/layout/vList6"/>
    <dgm:cxn modelId="{C44276B2-6966-4CAA-95AA-832338F963BB}" type="presOf" srcId="{C1EDFCA7-D89F-4771-BE88-514A6DEC7B70}" destId="{0BBE7329-4CFB-4878-BB80-4F91EB93AA36}" srcOrd="0" destOrd="0" presId="urn:microsoft.com/office/officeart/2005/8/layout/vList6"/>
    <dgm:cxn modelId="{05CB2B58-06A5-48B8-B2F8-D798C2A576DF}" type="presParOf" srcId="{BAD33F74-52FE-4BE9-94E0-DEA1247EDA56}" destId="{130F9465-1B0A-4613-90FE-AEC2FDC37EE9}" srcOrd="19" destOrd="0" presId="urn:microsoft.com/office/officeart/2005/8/layout/vList6"/>
    <dgm:cxn modelId="{A2C49452-386B-4BA6-B09E-C998C3297C31}" type="presParOf" srcId="{BAD33F74-52FE-4BE9-94E0-DEA1247EDA56}" destId="{FAA453DF-4C45-4512-8C94-9DF59B2F2CD1}" srcOrd="20" destOrd="0" presId="urn:microsoft.com/office/officeart/2005/8/layout/vList6"/>
    <dgm:cxn modelId="{FF9A6162-B512-45A4-B028-58F94539AB68}" type="presParOf" srcId="{FAA453DF-4C45-4512-8C94-9DF59B2F2CD1}" destId="{27A002F3-CA23-466D-AC55-BE644A304F36}" srcOrd="0" destOrd="0" presId="urn:microsoft.com/office/officeart/2005/8/layout/vList6"/>
    <dgm:cxn modelId="{3098B53D-4DB1-46F6-91A4-0C46D01B260E}" type="presOf" srcId="{7BA8155F-E22C-4285-8EA7-45141BA1008D}" destId="{27A002F3-CA23-466D-AC55-BE644A304F36}" srcOrd="0" destOrd="0" presId="urn:microsoft.com/office/officeart/2005/8/layout/vList6"/>
    <dgm:cxn modelId="{636A5C6B-6C81-4164-9243-50FED27EE0A8}" type="presParOf" srcId="{FAA453DF-4C45-4512-8C94-9DF59B2F2CD1}" destId="{54B8375B-C864-4B42-AB9D-05AE7CCF4D65}" srcOrd="1" destOrd="0" presId="urn:microsoft.com/office/officeart/2005/8/layout/vList6"/>
    <dgm:cxn modelId="{9BDC9DCC-FB7A-4B83-9B42-DF30B56CB364}" type="presOf" srcId="{98388AA6-E222-4C0F-9436-1BB13F297B1C}" destId="{54B8375B-C864-4B42-AB9D-05AE7CCF4D65}" srcOrd="0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6000792" cy="6000792"/>
        <a:chOff x="0" y="0"/>
        <a:chExt cx="6000792" cy="6000792"/>
      </a:xfrm>
    </dsp:grpSpPr>
    <dsp:sp modelId="{E7824710-55A4-4DCB-B68A-E737A73A1AF7}">
      <dsp:nvSpPr>
        <dsp:cNvPr id="3" name="Овал 2"/>
        <dsp:cNvSpPr/>
      </dsp:nvSpPr>
      <dsp:spPr bwMode="white">
        <a:xfrm>
          <a:off x="1925436" y="1453993"/>
          <a:ext cx="3370758" cy="3370758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44450" tIns="44450" rIns="44450" bIns="4445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3500" smtClean="0">
              <a:latin typeface="Arial" panose="020B0604020202020204" pitchFamily="34" charset="0"/>
              <a:cs typeface="Arial" panose="020B0604020202020204" pitchFamily="34" charset="0"/>
            </a:rPr>
            <a:t>Ребенок</a:t>
          </a:r>
          <a:endParaRPr lang="ru-RU" sz="35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25436" y="1453993"/>
        <a:ext cx="3370758" cy="3370758"/>
      </dsp:txXfrm>
    </dsp:sp>
    <dsp:sp modelId="{66DB462D-7428-45B4-84B4-D3EF226CCE1C}">
      <dsp:nvSpPr>
        <dsp:cNvPr id="4" name="Овал 3"/>
        <dsp:cNvSpPr/>
      </dsp:nvSpPr>
      <dsp:spPr bwMode="white">
        <a:xfrm>
          <a:off x="2822959" y="186216"/>
          <a:ext cx="1685379" cy="1685379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30480" tIns="30480" rIns="30480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smtClean="0">
              <a:latin typeface="Arial" panose="020B0604020202020204" pitchFamily="34" charset="0"/>
              <a:cs typeface="Arial" panose="020B0604020202020204" pitchFamily="34" charset="0"/>
            </a:rPr>
            <a:t>1 этап – </a:t>
          </a:r>
          <a:r>
            <a:rPr lang="ru-RU" sz="1300" b="0" smtClean="0">
              <a:latin typeface="Arial" panose="020B0604020202020204" pitchFamily="34" charset="0"/>
              <a:cs typeface="Arial" panose="020B0604020202020204" pitchFamily="34" charset="0"/>
            </a:rPr>
            <a:t>Организационно-подготовительный  </a:t>
          </a:r>
          <a:endParaRPr lang="ru-RU" sz="1300" b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22959" y="186216"/>
        <a:ext cx="1685379" cy="1685379"/>
      </dsp:txXfrm>
    </dsp:sp>
    <dsp:sp modelId="{7F93151B-EC06-4D0C-9622-FEA918461759}">
      <dsp:nvSpPr>
        <dsp:cNvPr id="5" name="Овал 4"/>
        <dsp:cNvSpPr/>
      </dsp:nvSpPr>
      <dsp:spPr bwMode="white">
        <a:xfrm>
          <a:off x="4826650" y="1587492"/>
          <a:ext cx="1685379" cy="1685379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30480" tIns="30480" rIns="30480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smtClean="0">
              <a:latin typeface="Arial" panose="020B0604020202020204" pitchFamily="34" charset="0"/>
              <a:cs typeface="Arial" panose="020B0604020202020204" pitchFamily="34" charset="0"/>
            </a:rPr>
            <a:t>3 этап </a:t>
          </a:r>
          <a:r>
            <a:rPr lang="ru-RU" sz="1600" smtClean="0">
              <a:latin typeface="Arial" panose="020B0604020202020204" pitchFamily="34" charset="0"/>
              <a:cs typeface="Arial" panose="020B0604020202020204" pitchFamily="34" charset="0"/>
            </a:rPr>
            <a:t>– </a:t>
          </a:r>
          <a:endParaRPr lang="ru-RU" sz="160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smtClean="0">
              <a:latin typeface="Arial" panose="020B0604020202020204" pitchFamily="34" charset="0"/>
              <a:cs typeface="Arial" panose="020B0604020202020204" pitchFamily="34" charset="0"/>
            </a:rPr>
            <a:t>"Я -профессионал </a:t>
          </a:r>
          <a:r>
            <a:rPr lang="ru-RU" sz="1600">
              <a:latin typeface="Arial" panose="020B0604020202020204" pitchFamily="34" charset="0"/>
              <a:cs typeface="Arial" panose="020B0604020202020204" pitchFamily="34" charset="0"/>
            </a:rPr>
            <a:t>"Игрограда"!</a:t>
          </a:r>
        </a:p>
      </dsp:txBody>
      <dsp:txXfrm>
        <a:off x="4826650" y="1587492"/>
        <a:ext cx="1685379" cy="1685379"/>
      </dsp:txXfrm>
    </dsp:sp>
    <dsp:sp modelId="{FE6C7EA5-7C92-4E88-919E-789311E3F512}">
      <dsp:nvSpPr>
        <dsp:cNvPr id="6" name="Овал 5"/>
        <dsp:cNvSpPr/>
      </dsp:nvSpPr>
      <dsp:spPr bwMode="white">
        <a:xfrm>
          <a:off x="4237643" y="4072632"/>
          <a:ext cx="1685379" cy="1685379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20320" tIns="20320" rIns="20320" bIns="2032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>
              <a:latin typeface="Arial" panose="020B0604020202020204" pitchFamily="34" charset="0"/>
              <a:cs typeface="Arial" panose="020B0604020202020204" pitchFamily="34" charset="0"/>
            </a:rPr>
            <a:t>Обучение</a:t>
          </a:r>
        </a:p>
      </dsp:txBody>
      <dsp:txXfrm>
        <a:off x="4237643" y="4072632"/>
        <a:ext cx="1685379" cy="1685379"/>
      </dsp:txXfrm>
    </dsp:sp>
    <dsp:sp modelId="{53B02014-E4D5-42A1-919A-66F4906600B2}">
      <dsp:nvSpPr>
        <dsp:cNvPr id="7" name="Овал 6"/>
        <dsp:cNvSpPr/>
      </dsp:nvSpPr>
      <dsp:spPr bwMode="white">
        <a:xfrm>
          <a:off x="1602021" y="4141859"/>
          <a:ext cx="1685379" cy="1685379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19050" tIns="19050" rIns="19050" bIns="1905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500" smtClean="0">
              <a:latin typeface="Arial" panose="020B0604020202020204" pitchFamily="34" charset="0"/>
              <a:cs typeface="Arial" panose="020B0604020202020204" pitchFamily="34" charset="0"/>
            </a:rPr>
            <a:t>Взаимодействие </a:t>
          </a:r>
          <a:r>
            <a:rPr lang="ru-RU" sz="1500">
              <a:latin typeface="Arial" panose="020B0604020202020204" pitchFamily="34" charset="0"/>
              <a:cs typeface="Arial" panose="020B0604020202020204" pitchFamily="34" charset="0"/>
            </a:rPr>
            <a:t>ДОО с родителями</a:t>
          </a:r>
        </a:p>
      </dsp:txBody>
      <dsp:txXfrm>
        <a:off x="1602021" y="4141859"/>
        <a:ext cx="1685379" cy="1685379"/>
      </dsp:txXfrm>
    </dsp:sp>
    <dsp:sp modelId="{5C21EFB3-8FDB-496A-A505-04694AFFF456}">
      <dsp:nvSpPr>
        <dsp:cNvPr id="8" name="Двойная стрелка влево/вправо 7"/>
        <dsp:cNvSpPr/>
      </dsp:nvSpPr>
      <dsp:spPr bwMode="white">
        <a:xfrm rot="6658467">
          <a:off x="5029761" y="3011153"/>
          <a:ext cx="1685379" cy="1685379"/>
        </a:xfrm>
        <a:prstGeom prst="leftRightArrow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59690" tIns="59690" rIns="59690" bIns="59690" anchor="ctr"/>
        <a:lstStyle>
          <a:lvl1pPr algn="ctr">
            <a:defRPr sz="4700"/>
          </a:lvl1pPr>
          <a:lvl2pPr marL="285750" indent="-285750" algn="ctr">
            <a:defRPr sz="3700"/>
          </a:lvl2pPr>
          <a:lvl3pPr marL="571500" indent="-285750" algn="ctr">
            <a:defRPr sz="3700"/>
          </a:lvl3pPr>
          <a:lvl4pPr marL="857250" indent="-285750" algn="ctr">
            <a:defRPr sz="3700"/>
          </a:lvl4pPr>
          <a:lvl5pPr marL="1143000" indent="-285750" algn="ctr">
            <a:defRPr sz="3700"/>
          </a:lvl5pPr>
          <a:lvl6pPr marL="1428750" indent="-285750" algn="ctr">
            <a:defRPr sz="3700"/>
          </a:lvl6pPr>
          <a:lvl7pPr marL="1714500" indent="-285750" algn="ctr">
            <a:defRPr sz="3700"/>
          </a:lvl7pPr>
          <a:lvl8pPr marL="2000250" indent="-285750" algn="ctr">
            <a:defRPr sz="3700"/>
          </a:lvl8pPr>
          <a:lvl9pPr marL="2286000" indent="-285750" algn="ctr">
            <a:defRPr sz="3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/>
        </a:p>
      </dsp:txBody>
      <dsp:txXfrm rot="6658467">
        <a:off x="5029761" y="3011153"/>
        <a:ext cx="1685379" cy="1685379"/>
      </dsp:txXfrm>
    </dsp:sp>
    <dsp:sp modelId="{3E2DEB2E-5D36-43E5-84CF-C9B4D4A876BB}">
      <dsp:nvSpPr>
        <dsp:cNvPr id="9" name="Овал 8"/>
        <dsp:cNvSpPr/>
      </dsp:nvSpPr>
      <dsp:spPr bwMode="white">
        <a:xfrm>
          <a:off x="770666" y="1763804"/>
          <a:ext cx="1685379" cy="1685379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30480" tIns="30480" rIns="30480" bIns="3048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smtClean="0">
              <a:latin typeface="Arial" panose="020B0604020202020204" pitchFamily="34" charset="0"/>
              <a:cs typeface="Arial" panose="020B0604020202020204" pitchFamily="34" charset="0"/>
            </a:rPr>
            <a:t>2 этап - </a:t>
          </a:r>
          <a:r>
            <a:rPr lang="ru-RU" sz="1600" smtClean="0">
              <a:latin typeface="Arial" panose="020B0604020202020204" pitchFamily="34" charset="0"/>
              <a:cs typeface="Arial" panose="020B0604020202020204" pitchFamily="34" charset="0"/>
            </a:rPr>
            <a:t>"Погружение </a:t>
          </a:r>
          <a:r>
            <a:rPr lang="ru-RU" sz="1600">
              <a:latin typeface="Arial" panose="020B0604020202020204" pitchFamily="34" charset="0"/>
              <a:cs typeface="Arial" panose="020B0604020202020204" pitchFamily="34" charset="0"/>
            </a:rPr>
            <a:t>в профессию</a:t>
          </a:r>
          <a:r>
            <a:rPr lang="ru-RU" sz="1600" smtClean="0">
              <a:latin typeface="Arial" panose="020B0604020202020204" pitchFamily="34" charset="0"/>
              <a:cs typeface="Arial" panose="020B0604020202020204" pitchFamily="34" charset="0"/>
            </a:rPr>
            <a:t>"</a:t>
          </a:r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  <a:p>
          <a:pPr lv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/>
        </a:p>
      </dsp:txBody>
      <dsp:txXfrm>
        <a:off x="770666" y="1763804"/>
        <a:ext cx="1685379" cy="1685379"/>
      </dsp:txXfrm>
    </dsp:sp>
    <dsp:sp modelId="{D48A7C7E-D9C5-47F3-B2D0-A31BD653B03C}">
      <dsp:nvSpPr>
        <dsp:cNvPr id="10" name="Стрелка влево 9"/>
        <dsp:cNvSpPr/>
      </dsp:nvSpPr>
      <dsp:spPr bwMode="white">
        <a:xfrm rot="19848179">
          <a:off x="1346097" y="361035"/>
          <a:ext cx="1685379" cy="1685379"/>
        </a:xfrm>
        <a:prstGeom prst="leftArrow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vert="horz" wrap="square" anchor="ctr"/>
        <a:lstStyle>
          <a:lvl1pPr algn="ctr"/>
          <a:lvl2pPr algn="ctr"/>
          <a:lvl3pPr algn="ctr"/>
          <a:lvl4pPr algn="ctr"/>
          <a:lvl5pPr algn="ctr"/>
          <a:lvl6pPr algn="ctr"/>
          <a:lvl7pPr algn="ctr"/>
          <a:lvl8pPr algn="ctr"/>
          <a:lvl9pPr algn="ctr"/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3200"/>
        </a:p>
      </dsp:txBody>
      <dsp:txXfrm rot="19848179">
        <a:off x="1346097" y="361035"/>
        <a:ext cx="1685379" cy="1685379"/>
      </dsp:txXfrm>
    </dsp:sp>
    <dsp:sp modelId="{F72F8909-889E-4225-A51D-18587203E43A}">
      <dsp:nvSpPr>
        <dsp:cNvPr id="11" name="Двойная стрелка влево/вправо 10"/>
        <dsp:cNvSpPr/>
      </dsp:nvSpPr>
      <dsp:spPr bwMode="white">
        <a:xfrm rot="-18175561" flipH="1">
          <a:off x="342328" y="3288396"/>
          <a:ext cx="1685379" cy="1685379"/>
        </a:xfrm>
        <a:prstGeom prst="leftRightArrow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59690" tIns="59690" rIns="59690" bIns="59690" anchor="ctr"/>
        <a:lstStyle>
          <a:lvl1pPr algn="ctr">
            <a:defRPr sz="4700"/>
          </a:lvl1pPr>
          <a:lvl2pPr marL="285750" indent="-285750" algn="ctr">
            <a:defRPr sz="3700"/>
          </a:lvl2pPr>
          <a:lvl3pPr marL="571500" indent="-285750" algn="ctr">
            <a:defRPr sz="3700"/>
          </a:lvl3pPr>
          <a:lvl4pPr marL="857250" indent="-285750" algn="ctr">
            <a:defRPr sz="3700"/>
          </a:lvl4pPr>
          <a:lvl5pPr marL="1143000" indent="-285750" algn="ctr">
            <a:defRPr sz="3700"/>
          </a:lvl5pPr>
          <a:lvl6pPr marL="1428750" indent="-285750" algn="ctr">
            <a:defRPr sz="3700"/>
          </a:lvl6pPr>
          <a:lvl7pPr marL="1714500" indent="-285750" algn="ctr">
            <a:defRPr sz="3700"/>
          </a:lvl7pPr>
          <a:lvl8pPr marL="2000250" indent="-285750" algn="ctr">
            <a:defRPr sz="3700"/>
          </a:lvl8pPr>
          <a:lvl9pPr marL="2286000" indent="-285750" algn="ctr">
            <a:defRPr sz="3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/>
        </a:p>
      </dsp:txBody>
      <dsp:txXfrm rot="-18175561" flipH="1">
        <a:off x="342328" y="3288396"/>
        <a:ext cx="1685379" cy="1685379"/>
      </dsp:txXfrm>
    </dsp:sp>
    <dsp:sp modelId="{2955EE40-9CCA-4BE8-AEA0-6BAF359D6880}">
      <dsp:nvSpPr>
        <dsp:cNvPr id="12" name="Стрелка вправо 11"/>
        <dsp:cNvSpPr/>
      </dsp:nvSpPr>
      <dsp:spPr bwMode="white">
        <a:xfrm>
          <a:off x="2958084" y="4315413"/>
          <a:ext cx="1685379" cy="1685379"/>
        </a:xfrm>
        <a:prstGeom prst="rightArrow">
          <a:avLst/>
        </a:prstGeom>
      </dsp:spPr>
      <dsp:style>
        <a:lnRef idx="2">
          <a:schemeClr val="lt1"/>
        </a:lnRef>
        <a:fillRef idx="1">
          <a:schemeClr val="accent1">
            <a:alpha val="50000"/>
          </a:schemeClr>
        </a:fillRef>
        <a:effectRef idx="0">
          <a:scrgbClr r="0" g="0" b="0"/>
        </a:effectRef>
        <a:fontRef idx="minor">
          <a:schemeClr val="tx1"/>
        </a:fontRef>
      </dsp:style>
      <dsp:txBody>
        <a:bodyPr lIns="59690" tIns="59690" rIns="59690" bIns="59690" anchor="ctr"/>
        <a:lstStyle>
          <a:lvl1pPr algn="ctr">
            <a:defRPr sz="4700"/>
          </a:lvl1pPr>
          <a:lvl2pPr marL="285750" indent="-285750" algn="ctr">
            <a:defRPr sz="3700"/>
          </a:lvl2pPr>
          <a:lvl3pPr marL="571500" indent="-285750" algn="ctr">
            <a:defRPr sz="3700"/>
          </a:lvl3pPr>
          <a:lvl4pPr marL="857250" indent="-285750" algn="ctr">
            <a:defRPr sz="3700"/>
          </a:lvl4pPr>
          <a:lvl5pPr marL="1143000" indent="-285750" algn="ctr">
            <a:defRPr sz="3700"/>
          </a:lvl5pPr>
          <a:lvl6pPr marL="1428750" indent="-285750" algn="ctr">
            <a:defRPr sz="3700"/>
          </a:lvl6pPr>
          <a:lvl7pPr marL="1714500" indent="-285750" algn="ctr">
            <a:defRPr sz="3700"/>
          </a:lvl7pPr>
          <a:lvl8pPr marL="2000250" indent="-285750" algn="ctr">
            <a:defRPr sz="3700"/>
          </a:lvl8pPr>
          <a:lvl9pPr marL="2286000" indent="-285750" algn="ctr">
            <a:defRPr sz="3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/>
        </a:p>
      </dsp:txBody>
      <dsp:txXfrm>
        <a:off x="2958084" y="4315413"/>
        <a:ext cx="1685379" cy="16853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7272808" cy="5193119"/>
        <a:chOff x="0" y="0"/>
        <a:chExt cx="7272808" cy="5193119"/>
      </a:xfrm>
    </dsp:grpSpPr>
    <dsp:sp modelId="{0909E825-44B3-4A5A-B5B6-E839B1749D57}">
      <dsp:nvSpPr>
        <dsp:cNvPr id="4" name="Стрелка вправо 3"/>
        <dsp:cNvSpPr/>
      </dsp:nvSpPr>
      <dsp:spPr bwMode="white">
        <a:xfrm>
          <a:off x="2909123" y="0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Инструктор ЛФК, врач, администратор, медсестра, массажист, уборщица, хореограф,индивидуальный тренер</a:t>
          </a:r>
          <a:endParaRPr>
            <a:solidFill>
              <a:schemeClr val="dk1"/>
            </a:solidFill>
          </a:endParaRPr>
        </a:p>
      </dsp:txBody>
      <dsp:txXfrm>
        <a:off x="2909123" y="0"/>
        <a:ext cx="4363685" cy="432760"/>
      </dsp:txXfrm>
    </dsp:sp>
    <dsp:sp modelId="{E3365D4A-2CEE-4457-973D-BF6D988EA96D}">
      <dsp:nvSpPr>
        <dsp:cNvPr id="3" name="Скругленный прямоугольник 2"/>
        <dsp:cNvSpPr/>
      </dsp:nvSpPr>
      <dsp:spPr bwMode="white">
        <a:xfrm>
          <a:off x="0" y="0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64769" tIns="32384" rIns="64769" bIns="32384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700">
              <a:latin typeface="Times New Roman" panose="02020603050405020304" pitchFamily="18" charset="0"/>
              <a:cs typeface="Times New Roman" panose="02020603050405020304" pitchFamily="18" charset="0"/>
            </a:rPr>
            <a:t>«Прыг-скок студия»</a:t>
          </a:r>
        </a:p>
      </dsp:txBody>
      <dsp:txXfrm>
        <a:off x="0" y="0"/>
        <a:ext cx="2909123" cy="432760"/>
      </dsp:txXfrm>
    </dsp:sp>
    <dsp:sp modelId="{AFF415E1-D93F-496F-A8CE-8AA326973DD1}">
      <dsp:nvSpPr>
        <dsp:cNvPr id="6" name="Стрелка вправо 5"/>
        <dsp:cNvSpPr/>
      </dsp:nvSpPr>
      <dsp:spPr bwMode="white">
        <a:xfrm>
          <a:off x="2909123" y="476036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Ландшафтный дизайнер, дизайнер - модельер, дизайнер интерьера, дизайнер полиграфии,художник</a:t>
          </a:r>
          <a:endParaRPr>
            <a:solidFill>
              <a:schemeClr val="dk1"/>
            </a:solidFill>
          </a:endParaRPr>
        </a:p>
      </dsp:txBody>
      <dsp:txXfrm>
        <a:off x="2909123" y="476036"/>
        <a:ext cx="4363685" cy="432760"/>
      </dsp:txXfrm>
    </dsp:sp>
    <dsp:sp modelId="{693F1A76-FC9D-410B-953D-4F104D35ABF2}">
      <dsp:nvSpPr>
        <dsp:cNvPr id="5" name="Скругленный прямоугольник 4"/>
        <dsp:cNvSpPr/>
      </dsp:nvSpPr>
      <dsp:spPr bwMode="white">
        <a:xfrm>
          <a:off x="0" y="476036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«Арт – студия»</a:t>
          </a:r>
        </a:p>
      </dsp:txBody>
      <dsp:txXfrm>
        <a:off x="0" y="476036"/>
        <a:ext cx="2909123" cy="432760"/>
      </dsp:txXfrm>
    </dsp:sp>
    <dsp:sp modelId="{6C0976D1-EBBF-4F1E-8699-897F381F39ED}">
      <dsp:nvSpPr>
        <dsp:cNvPr id="8" name="Стрелка вправо 7"/>
        <dsp:cNvSpPr/>
      </dsp:nvSpPr>
      <dsp:spPr bwMode="white">
        <a:xfrm>
          <a:off x="2909123" y="952072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Пекарь, кондитер, шеф-повар, официант, администратор, продавец, бармен, уборщица, кассир</a:t>
          </a:r>
          <a:endParaRPr>
            <a:solidFill>
              <a:schemeClr val="dk1"/>
            </a:solidFill>
          </a:endParaRPr>
        </a:p>
      </dsp:txBody>
      <dsp:txXfrm>
        <a:off x="2909123" y="952072"/>
        <a:ext cx="4363685" cy="432760"/>
      </dsp:txXfrm>
    </dsp:sp>
    <dsp:sp modelId="{9D4BE5C3-CCD1-4632-939E-84E93545BC7E}">
      <dsp:nvSpPr>
        <dsp:cNvPr id="7" name="Скругленный прямоугольник 6"/>
        <dsp:cNvSpPr/>
      </dsp:nvSpPr>
      <dsp:spPr bwMode="white">
        <a:xfrm>
          <a:off x="0" y="952072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«Ням-ням студия»</a:t>
          </a:r>
        </a:p>
      </dsp:txBody>
      <dsp:txXfrm>
        <a:off x="0" y="952072"/>
        <a:ext cx="2909123" cy="432760"/>
      </dsp:txXfrm>
    </dsp:sp>
    <dsp:sp modelId="{DD4D592E-444B-47D0-81BA-0F381874BBBF}">
      <dsp:nvSpPr>
        <dsp:cNvPr id="10" name="Стрелка вправо 9"/>
        <dsp:cNvSpPr/>
      </dsp:nvSpPr>
      <dsp:spPr bwMode="white">
        <a:xfrm>
          <a:off x="2909123" y="1428108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Фармацевт, провизор, администратор, менеджер по прадажам, маркетолог, водитель</a:t>
          </a:r>
          <a:endParaRPr>
            <a:solidFill>
              <a:schemeClr val="dk1"/>
            </a:solidFill>
          </a:endParaRPr>
        </a:p>
      </dsp:txBody>
      <dsp:txXfrm>
        <a:off x="2909123" y="1428108"/>
        <a:ext cx="4363685" cy="432760"/>
      </dsp:txXfrm>
    </dsp:sp>
    <dsp:sp modelId="{B17D06F6-D2E7-45B9-9339-A2E7E699C4DD}">
      <dsp:nvSpPr>
        <dsp:cNvPr id="9" name="Скругленный прямоугольник 8"/>
        <dsp:cNvSpPr/>
      </dsp:nvSpPr>
      <dsp:spPr bwMode="white">
        <a:xfrm>
          <a:off x="0" y="1428108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«Добрые лекарства»</a:t>
          </a:r>
        </a:p>
      </dsp:txBody>
      <dsp:txXfrm>
        <a:off x="0" y="1428108"/>
        <a:ext cx="2909123" cy="432760"/>
      </dsp:txXfrm>
    </dsp:sp>
    <dsp:sp modelId="{265C368B-A93B-412B-9473-4B8D0F90FF36}">
      <dsp:nvSpPr>
        <dsp:cNvPr id="12" name="Стрелка вправо 11"/>
        <dsp:cNvSpPr/>
      </dsp:nvSpPr>
      <dsp:spPr bwMode="white">
        <a:xfrm>
          <a:off x="2909123" y="1904144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Директор, администратор, астроном, аудио и видеомонтажер, кассир, экскурсовод </a:t>
          </a:r>
          <a:endParaRPr>
            <a:solidFill>
              <a:schemeClr val="dk1"/>
            </a:solidFill>
          </a:endParaRPr>
        </a:p>
      </dsp:txBody>
      <dsp:txXfrm>
        <a:off x="2909123" y="1904144"/>
        <a:ext cx="4363685" cy="432760"/>
      </dsp:txXfrm>
    </dsp:sp>
    <dsp:sp modelId="{EA6CD101-5F67-4F54-92DF-D3E2BE8A94F8}">
      <dsp:nvSpPr>
        <dsp:cNvPr id="11" name="Скругленный прямоугольник 10"/>
        <dsp:cNvSpPr/>
      </dsp:nvSpPr>
      <dsp:spPr bwMode="white">
        <a:xfrm>
          <a:off x="0" y="1904144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«Космо-студия»</a:t>
          </a:r>
        </a:p>
      </dsp:txBody>
      <dsp:txXfrm>
        <a:off x="0" y="1904144"/>
        <a:ext cx="2909123" cy="432760"/>
      </dsp:txXfrm>
    </dsp:sp>
    <dsp:sp modelId="{5EBD1D1A-3DF8-4A92-9C4F-AABB8BE83092}">
      <dsp:nvSpPr>
        <dsp:cNvPr id="14" name="Стрелка вправо 13"/>
        <dsp:cNvSpPr/>
      </dsp:nvSpPr>
      <dsp:spPr bwMode="white">
        <a:xfrm>
          <a:off x="2909123" y="2380180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Регулировщик, работник дорожной службы, водитель, автослесарь, курьер, водитель междугородних рейсов, сотрудники ДПС</a:t>
          </a:r>
          <a:endParaRPr>
            <a:solidFill>
              <a:schemeClr val="dk1"/>
            </a:solidFill>
          </a:endParaRPr>
        </a:p>
      </dsp:txBody>
      <dsp:txXfrm>
        <a:off x="2909123" y="2380180"/>
        <a:ext cx="4363685" cy="432760"/>
      </dsp:txXfrm>
    </dsp:sp>
    <dsp:sp modelId="{F685379C-DA70-4325-9ABC-CB61C6FF7B25}">
      <dsp:nvSpPr>
        <dsp:cNvPr id="13" name="Скругленный прямоугольник 12"/>
        <dsp:cNvSpPr/>
      </dsp:nvSpPr>
      <dsp:spPr bwMode="white">
        <a:xfrm>
          <a:off x="0" y="2380180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«Би-би студия»</a:t>
          </a:r>
        </a:p>
      </dsp:txBody>
      <dsp:txXfrm>
        <a:off x="0" y="2380180"/>
        <a:ext cx="2909123" cy="432760"/>
      </dsp:txXfrm>
    </dsp:sp>
    <dsp:sp modelId="{CCB4FDAE-9F77-4CAA-BD81-2056113B016A}">
      <dsp:nvSpPr>
        <dsp:cNvPr id="16" name="Стрелка вправо 15"/>
        <dsp:cNvSpPr/>
      </dsp:nvSpPr>
      <dsp:spPr bwMode="white">
        <a:xfrm>
          <a:off x="2909123" y="2856215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Актер, режисер, сценарист, декоратор, костюмер, оператор, музыкант, гример, суфлер </a:t>
          </a:r>
          <a:endParaRPr lang="ru-RU">
            <a:solidFill>
              <a:schemeClr val="dk1"/>
            </a:solidFill>
          </a:endParaRPr>
        </a:p>
      </dsp:txBody>
      <dsp:txXfrm>
        <a:off x="2909123" y="2856215"/>
        <a:ext cx="4363685" cy="432760"/>
      </dsp:txXfrm>
    </dsp:sp>
    <dsp:sp modelId="{81D9C1EB-AD60-43F1-A358-755C354D8961}">
      <dsp:nvSpPr>
        <dsp:cNvPr id="15" name="Скругленный прямоугольник 14"/>
        <dsp:cNvSpPr/>
      </dsp:nvSpPr>
      <dsp:spPr bwMode="white">
        <a:xfrm>
          <a:off x="0" y="2856215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«Ля-ля-фа-студия»</a:t>
          </a:r>
        </a:p>
      </dsp:txBody>
      <dsp:txXfrm>
        <a:off x="0" y="2856215"/>
        <a:ext cx="2909123" cy="432760"/>
      </dsp:txXfrm>
    </dsp:sp>
    <dsp:sp modelId="{78529E1D-DBA2-4D7E-8E01-C922B13CF7FC}">
      <dsp:nvSpPr>
        <dsp:cNvPr id="18" name="Стрелка вправо 17"/>
        <dsp:cNvSpPr/>
      </dsp:nvSpPr>
      <dsp:spPr bwMode="white">
        <a:xfrm>
          <a:off x="2909123" y="3332251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Парикмахер, стилист, визажист, маникюрист, кассир, администратор, уборщица,  психотерапевт,косметолог, врач, медсестра,массажист </a:t>
          </a:r>
          <a:endParaRPr>
            <a:solidFill>
              <a:schemeClr val="dk1"/>
            </a:solidFill>
          </a:endParaRPr>
        </a:p>
      </dsp:txBody>
      <dsp:txXfrm>
        <a:off x="2909123" y="3332251"/>
        <a:ext cx="4363685" cy="432760"/>
      </dsp:txXfrm>
    </dsp:sp>
    <dsp:sp modelId="{3F663A56-0E17-4F01-A89A-746CDC7E48CD}">
      <dsp:nvSpPr>
        <dsp:cNvPr id="17" name="Скругленный прямоугольник 16"/>
        <dsp:cNvSpPr/>
      </dsp:nvSpPr>
      <dsp:spPr bwMode="white">
        <a:xfrm>
          <a:off x="0" y="3333472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«Релакс– студия»</a:t>
          </a:r>
        </a:p>
      </dsp:txBody>
      <dsp:txXfrm>
        <a:off x="0" y="3333472"/>
        <a:ext cx="2909123" cy="432760"/>
      </dsp:txXfrm>
    </dsp:sp>
    <dsp:sp modelId="{07CC08EC-1CC0-4823-A980-FA19B664B298}">
      <dsp:nvSpPr>
        <dsp:cNvPr id="20" name="Стрелка вправо 19"/>
        <dsp:cNvSpPr/>
      </dsp:nvSpPr>
      <dsp:spPr bwMode="white">
        <a:xfrm>
          <a:off x="2909123" y="3808287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Библиотекарь, книгоиздатель, курьер, менеджер по рекламе, картограф</a:t>
          </a:r>
          <a:endParaRPr>
            <a:solidFill>
              <a:schemeClr val="dk1"/>
            </a:solidFill>
          </a:endParaRPr>
        </a:p>
      </dsp:txBody>
      <dsp:txXfrm>
        <a:off x="2909123" y="3808287"/>
        <a:ext cx="4363685" cy="432760"/>
      </dsp:txXfrm>
    </dsp:sp>
    <dsp:sp modelId="{0557E276-AFF9-49B1-9627-8614BB2DD3A2}">
      <dsp:nvSpPr>
        <dsp:cNvPr id="19" name="Скругленный прямоугольник 18"/>
        <dsp:cNvSpPr/>
      </dsp:nvSpPr>
      <dsp:spPr bwMode="white">
        <a:xfrm>
          <a:off x="0" y="3808287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«АБВГДейка»</a:t>
          </a:r>
        </a:p>
      </dsp:txBody>
      <dsp:txXfrm>
        <a:off x="0" y="3808287"/>
        <a:ext cx="2909123" cy="432760"/>
      </dsp:txXfrm>
    </dsp:sp>
    <dsp:sp modelId="{0BBE7329-4CFB-4878-BB80-4F91EB93AA36}">
      <dsp:nvSpPr>
        <dsp:cNvPr id="22" name="Стрелка вправо 21"/>
        <dsp:cNvSpPr/>
      </dsp:nvSpPr>
      <dsp:spPr bwMode="white">
        <a:xfrm>
          <a:off x="2909123" y="4284323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Ученый физик, химик, биолог, зоолог, географ,, научный сотрудник, лаборант</a:t>
          </a:r>
          <a:endParaRPr>
            <a:solidFill>
              <a:schemeClr val="dk1"/>
            </a:solidFill>
          </a:endParaRPr>
        </a:p>
      </dsp:txBody>
      <dsp:txXfrm>
        <a:off x="2909123" y="4284323"/>
        <a:ext cx="4363685" cy="432760"/>
      </dsp:txXfrm>
    </dsp:sp>
    <dsp:sp modelId="{55DDD726-9CCB-4741-8ED3-2830FFA45EAA}">
      <dsp:nvSpPr>
        <dsp:cNvPr id="21" name="Скругленный прямоугольник 20"/>
        <dsp:cNvSpPr/>
      </dsp:nvSpPr>
      <dsp:spPr bwMode="white">
        <a:xfrm>
          <a:off x="0" y="4284323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«Почемучки»</a:t>
          </a:r>
        </a:p>
      </dsp:txBody>
      <dsp:txXfrm>
        <a:off x="0" y="4284323"/>
        <a:ext cx="2909123" cy="432760"/>
      </dsp:txXfrm>
    </dsp:sp>
    <dsp:sp modelId="{54B8375B-C864-4B42-AB9D-05AE7CCF4D65}">
      <dsp:nvSpPr>
        <dsp:cNvPr id="24" name="Стрелка вправо 23"/>
        <dsp:cNvSpPr/>
      </dsp:nvSpPr>
      <dsp:spPr bwMode="white">
        <a:xfrm>
          <a:off x="2909123" y="4760359"/>
          <a:ext cx="4363685" cy="432760"/>
        </a:xfrm>
        <a:prstGeom prst="rightArrow">
          <a:avLst>
            <a:gd name="adj1" fmla="val 75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6350" tIns="6350" rIns="6350" bIns="6350" anchor="t"/>
        <a:lstStyle>
          <a:lvl1pPr algn="l">
            <a:defRPr sz="10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Ветеринарная служба: врач, медсестра, уборщица,  зоолог, биолог, волонтер, прогуливатель животных </a:t>
          </a:r>
          <a:endParaRPr>
            <a:solidFill>
              <a:schemeClr val="dk1"/>
            </a:solidFill>
          </a:endParaRPr>
        </a:p>
      </dsp:txBody>
      <dsp:txXfrm>
        <a:off x="2909123" y="4760359"/>
        <a:ext cx="4363685" cy="432760"/>
      </dsp:txXfrm>
    </dsp:sp>
    <dsp:sp modelId="{27A002F3-CA23-466D-AC55-BE644A304F36}">
      <dsp:nvSpPr>
        <dsp:cNvPr id="23" name="Скругленный прямоугольник 22"/>
        <dsp:cNvSpPr/>
      </dsp:nvSpPr>
      <dsp:spPr bwMode="white">
        <a:xfrm>
          <a:off x="0" y="4760359"/>
          <a:ext cx="2909123" cy="43276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57150" tIns="28575" rIns="57150" bIns="28575" anchor="ctr"/>
        <a:lstStyle>
          <a:lvl1pPr algn="ctr">
            <a:defRPr sz="1500"/>
          </a:lvl1pPr>
          <a:lvl2pPr marL="57150" indent="-57150" algn="ctr">
            <a:defRPr sz="1100"/>
          </a:lvl2pPr>
          <a:lvl3pPr marL="114300" indent="-57150" algn="ctr">
            <a:defRPr sz="1100"/>
          </a:lvl3pPr>
          <a:lvl4pPr marL="171450" indent="-57150" algn="ctr">
            <a:defRPr sz="1100"/>
          </a:lvl4pPr>
          <a:lvl5pPr marL="228600" indent="-57150" algn="ctr">
            <a:defRPr sz="1100"/>
          </a:lvl5pPr>
          <a:lvl6pPr marL="285750" indent="-57150" algn="ctr">
            <a:defRPr sz="1100"/>
          </a:lvl6pPr>
          <a:lvl7pPr marL="342900" indent="-57150" algn="ctr">
            <a:defRPr sz="1100"/>
          </a:lvl7pPr>
          <a:lvl8pPr marL="400050" indent="-57150" algn="ctr">
            <a:defRPr sz="1100"/>
          </a:lvl8pPr>
          <a:lvl9pPr marL="457200" indent="-57150" algn="ctr">
            <a:defRPr sz="1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«Студия любителей животных» </a:t>
          </a:r>
        </a:p>
      </dsp:txBody>
      <dsp:txXfrm>
        <a:off x="0" y="4760359"/>
        <a:ext cx="2909123" cy="432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type="rightArrow" r:blip="" rot="180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>
            <a:defPPr/>
          </a:lstStyle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fld id="{7F89BD26-B50D-49E5-937F-342FC938019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fld id="{B75C69B4-3C2E-48B4-8B14-4E1EF1396A4A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9BD26-B50D-49E5-937F-342FC938019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C69B4-3C2E-48B4-8B14-4E1EF1396A4A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4.jpeg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8.emf"/><Relationship Id="rId3" Type="http://schemas.openxmlformats.org/officeDocument/2006/relationships/package" Target="../embeddings/Document1.docx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32.jpeg"/><Relationship Id="rId7" Type="http://schemas.openxmlformats.org/officeDocument/2006/relationships/image" Target="../media/image31.jpeg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microsoft.com/office/2007/relationships/hdphoto" Target="../media/image9.wdp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microsoft.com/office/2007/relationships/hdphoto" Target="../media/image9.wdp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microsoft.com/office/2007/relationships/diagramDrawing" Target="../diagrams/drawing1.xml"/><Relationship Id="rId7" Type="http://schemas.openxmlformats.org/officeDocument/2006/relationships/diagramColors" Target="../diagrams/colors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microsoft.com/office/2007/relationships/diagramDrawing" Target="../diagrams/drawing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3" Type="http://schemas.openxmlformats.org/officeDocument/2006/relationships/diagramData" Target="../diagrams/data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microsoft.com/office/2007/relationships/hdphoto" Target="../media/image9.wdp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microsoft.com/office/2007/relationships/hdphoto" Target="../media/image9.wdp"/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0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елева Ирина\Desktop\Untitled-3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17" y="0"/>
            <a:ext cx="91450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2132856"/>
            <a:ext cx="7848872" cy="1107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/>
          </a:lstStyle>
          <a:p>
            <a:endParaRPr lang="ru-RU" sz="66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7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20" y="571480"/>
            <a:ext cx="4732684" cy="141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5720" y="2643182"/>
            <a:ext cx="8643966" cy="2553335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4000" b="1">
                <a:ln>
                  <a:solidFill>
                    <a:srgbClr val="4F81BD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Технология ранней профессиональной ориентации старших дошкольников в детском саду </a:t>
            </a:r>
            <a:endParaRPr lang="ru-RU" sz="4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5296" y="65714"/>
            <a:ext cx="3818704" cy="2428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61334" y="5773324"/>
            <a:ext cx="316835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r>
              <a:rPr lang="ru-RU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Заведующий </a:t>
            </a:r>
            <a:endParaRPr lang="ru-RU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МБДОУ Детский сад №32</a:t>
            </a:r>
            <a:endParaRPr lang="ru-RU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Иванова С.В.</a:t>
            </a:r>
            <a:endParaRPr lang="ru-RU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71" y="1"/>
            <a:ext cx="9113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Гелева Ирина\Desktop\Untitl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5724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2420888"/>
            <a:ext cx="2483769" cy="29523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defPPr/>
          </a:lstStyle>
          <a:p>
            <a:r>
              <a:rPr lang="ru-RU" sz="2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«Прыг-скок студия» компетенция: Физическая культура и спорт</a:t>
            </a:r>
            <a:br>
              <a:rPr lang="ru-RU" sz="2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«Релакс - студия» компетенция: Парикмахерское дело</a:t>
            </a:r>
            <a:endParaRPr lang="ru-RU" sz="2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922544"/>
            <a:ext cx="2088232" cy="49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1798" y="116632"/>
            <a:ext cx="2952330" cy="31636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5558" y="3976486"/>
            <a:ext cx="3020938" cy="22608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82904" y="3976486"/>
            <a:ext cx="3346539" cy="22608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168" y="145152"/>
            <a:ext cx="2727308" cy="31350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96" y="0"/>
            <a:ext cx="9144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20" y="214290"/>
            <a:ext cx="3638374" cy="8572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9745" y="1356995"/>
            <a:ext cx="8242935" cy="5014595"/>
          </a:xfrm>
        </p:spPr>
        <p:txBody>
          <a:bodyPr>
            <a:normAutofit/>
          </a:bodyPr>
          <a:lstStyle>
            <a:defPPr/>
          </a:lstStyle>
          <a:p>
            <a:pPr algn="just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USER787\Downloads\photo_5391208607284056846_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476899"/>
            <a:ext cx="4248472" cy="590420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53738" y="1916832"/>
            <a:ext cx="494415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Учебно-методическое пособие 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 Технология ранней Профессиональной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Ориентации старших дошкольников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в детском саду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для студентов, магистантов 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педагогов ДОО разработанное 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БГПУ им. М. Акмуллы совместно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с Министерством Просвещения РФ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altLang="en-US" sz="20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Учебно - методическое пособие для студентов,педагогов,родителей «Проектирование технологических карт организованной образовательной деятельности по ранней профориентации старших дошкольников»Старт в профессию»</a:t>
            </a:r>
            <a:endParaRPr lang="ru-RU" altLang="en-US" sz="200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Замещающее содержимое 3" descr="Учебно-методическое пособие 2024г. _page-000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7200" y="1557020"/>
            <a:ext cx="3120390" cy="4526280"/>
          </a:xfrm>
          <a:prstGeom prst="rect">
            <a:avLst/>
          </a:prstGeom>
        </p:spPr>
      </p:pic>
      <p:pic>
        <p:nvPicPr>
          <p:cNvPr id="5" name="Изображение 4" descr="Учебно-методическое пособие 2024г. _page-00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805" y="1442720"/>
            <a:ext cx="3582035" cy="451104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96" y="0"/>
            <a:ext cx="9144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20" y="214290"/>
            <a:ext cx="3062144" cy="8572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9745" y="1356995"/>
            <a:ext cx="8242935" cy="5014595"/>
          </a:xfrm>
        </p:spPr>
        <p:txBody>
          <a:bodyPr>
            <a:normAutofit/>
          </a:bodyPr>
          <a:lstStyle>
            <a:defPPr/>
          </a:lstStyle>
          <a:p>
            <a:pPr algn="just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4076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3568" y="152543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79912" y="326538"/>
            <a:ext cx="4896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b="1" cap="none" spc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Структурно - функциональная </a:t>
            </a:r>
            <a:r>
              <a:rPr lang="ru-RU" b="1" cap="none" spc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модель</a:t>
            </a:r>
            <a:endParaRPr lang="ru-RU" b="1" cap="none" spc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  <a:p>
            <a:pPr algn="ctr"/>
            <a:r>
              <a:rPr lang="ru-RU" b="1" cap="none" spc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ru-RU" b="1" cap="none" spc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ранней профессиональной ориентации </a:t>
            </a:r>
            <a:endParaRPr lang="ru-RU" b="1" cap="none" spc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  <a:p>
            <a:pPr algn="ctr"/>
            <a:r>
              <a:rPr lang="ru-RU" b="1" cap="none" spc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старших </a:t>
            </a:r>
            <a:r>
              <a:rPr lang="ru-RU" b="1" cap="none" spc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дошкольников</a:t>
            </a:r>
            <a:endParaRPr lang="ru-RU" b="1" cap="none" spc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827584" y="1525434"/>
          <a:ext cx="7848871" cy="5103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Документ" r:id="rId3" imgW="6583680" imgH="8130540" progId="Word.Document.12">
                  <p:embed/>
                </p:oleObj>
              </mc:Choice>
              <mc:Fallback>
                <p:oleObj name="Документ" r:id="rId3" imgW="6583680" imgH="8130540" progId="Word.Document.12">
                  <p:embed/>
                  <p:pic>
                    <p:nvPicPr>
                      <p:cNvPr id="0" name="Изображение 411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7584" y="1525434"/>
                        <a:ext cx="7848871" cy="51038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96" y="0"/>
            <a:ext cx="9144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20" y="214290"/>
            <a:ext cx="3638374" cy="8572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9745" y="1356995"/>
            <a:ext cx="8242935" cy="5014595"/>
          </a:xfrm>
        </p:spPr>
        <p:txBody>
          <a:bodyPr>
            <a:normAutofit/>
          </a:bodyPr>
          <a:lstStyle>
            <a:defPPr/>
          </a:lstStyle>
          <a:p>
            <a:pPr algn="just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5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54" y="0"/>
            <a:ext cx="1617089" cy="1143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0" y="1145585"/>
            <a:ext cx="2592288" cy="36830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552" y="2204864"/>
            <a:ext cx="2348809" cy="33779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852936"/>
            <a:ext cx="2388080" cy="33360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522943"/>
            <a:ext cx="2338792" cy="33350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2784897" y="1093975"/>
            <a:ext cx="64656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</a:lstStyle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Региональный этап Чемпионата 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 Профессиональному мастерству 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«Профессионалы» и чемпионата высоких технологий </a:t>
            </a:r>
            <a:endParaRPr lang="ru-RU" b="1" cap="all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республике Башкортостан -2024 год</a:t>
            </a:r>
            <a:endParaRPr lang="ru-RU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95" y="0"/>
            <a:ext cx="9144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535994"/>
            <a:ext cx="2462520" cy="5802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9785" y="3661530"/>
            <a:ext cx="3236913" cy="2157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3693288"/>
            <a:ext cx="2944813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05" y="1908810"/>
            <a:ext cx="8208645" cy="1748790"/>
          </a:xfrm>
          <a:prstGeom prst="rect">
            <a:avLst/>
          </a:prstGeom>
        </p:spPr>
        <p:txBody>
          <a:bodyPr wrap="square">
            <a:noAutofit/>
          </a:bodyPr>
          <a:lstStyle>
            <a:defPPr/>
          </a:lstStyle>
          <a:p>
            <a:pPr algn="ctr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комплекс «Игроград» как средство ранней профессиональной ориентации детей старшего дошкольного возраста 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5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085" y="285750"/>
            <a:ext cx="2010410" cy="143002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10800000" flipV="1">
            <a:off x="2817315" y="428463"/>
            <a:ext cx="3508375" cy="1306195"/>
          </a:xfrm>
          <a:prstGeom prst="rect">
            <a:avLst/>
          </a:prstGeom>
        </p:spPr>
        <p:txBody>
          <a:bodyPr wrap="square">
            <a:noAutofit/>
          </a:bodyPr>
          <a:lstStyle>
            <a:defPPr/>
          </a:lstStyle>
          <a:p>
            <a:pPr algn="ctr"/>
            <a:r>
              <a:rPr lang="ru-RU" sz="3600" b="1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</a:rPr>
              <a:t>Юные профессионалы</a:t>
            </a:r>
            <a:endParaRPr lang="ru-RU" sz="3600" b="1">
              <a:ln w="10541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71" y="1"/>
            <a:ext cx="9113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Гелева Ирина\Desktop\Untitl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5724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07504" y="2204864"/>
            <a:ext cx="2237173" cy="29523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defPPr/>
          </a:lstStyle>
          <a:p>
            <a:r>
              <a:rPr lang="ru-RU" sz="2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Концепция игрового комплекса «Игроград»</a:t>
            </a:r>
            <a:endParaRPr lang="ru-RU" sz="2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922544"/>
            <a:ext cx="2088232" cy="49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Объект 8"/>
          <p:cNvGraphicFramePr>
            <a:graphicFrameLocks noGrp="1"/>
          </p:cNvGraphicFramePr>
          <p:nvPr>
            <p:ph idx="1"/>
          </p:nvPr>
        </p:nvGraphicFramePr>
        <p:xfrm>
          <a:off x="2428860" y="214290"/>
          <a:ext cx="671514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95" y="0"/>
            <a:ext cx="9144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535994"/>
            <a:ext cx="2462520" cy="5802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935099" y="1340768"/>
          <a:ext cx="7272808" cy="5193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Стрелка вниз 5"/>
          <p:cNvSpPr/>
          <p:nvPr/>
        </p:nvSpPr>
        <p:spPr>
          <a:xfrm>
            <a:off x="3286116" y="357166"/>
            <a:ext cx="5214974" cy="92869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8"/>
          <p:cNvSpPr/>
          <p:nvPr/>
        </p:nvSpPr>
        <p:spPr>
          <a:xfrm>
            <a:off x="4572000" y="357166"/>
            <a:ext cx="2714644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1400" b="1" smtClean="0">
                <a:latin typeface="Arial" panose="020B0604020202020204" pitchFamily="34" charset="0"/>
                <a:cs typeface="Arial" panose="020B0604020202020204" pitchFamily="34" charset="0"/>
              </a:rPr>
              <a:t>Центр управления играми содержит информацию о профессиях.</a:t>
            </a:r>
            <a:endParaRPr lang="ru-RU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95" y="0"/>
            <a:ext cx="9144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212" y="428604"/>
            <a:ext cx="3638374" cy="8572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158" y="3500438"/>
            <a:ext cx="4313070" cy="317009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just"/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комплексе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«Игроград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(для дошкольников </a:t>
            </a:r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5–7 лет)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способностей ребенка к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сотрудничеству, формирование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личностных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профессиональных компетенций </a:t>
            </a:r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социализацию и раннюю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профориентацию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</a:t>
            </a:r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ролевых  игр</a:t>
            </a:r>
            <a:r>
              <a:rPr lang="ru-RU" sz="20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5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1785926"/>
            <a:ext cx="1617089" cy="114300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65150" y="2357120"/>
            <a:ext cx="3649980" cy="1198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r>
              <a:rPr lang="ru-RU" sz="3600" b="1" cap="none" spc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/>
                <a:latin typeface="+mj-lt"/>
              </a:rPr>
              <a:t>юные профессионалы</a:t>
            </a:r>
            <a:endParaRPr lang="ru-RU" sz="3600" b="1" cap="none" spc="0">
              <a:ln w="10541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/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556792"/>
            <a:ext cx="367240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just">
              <a:buNone/>
            </a:pP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Игровой комплекс «Игроград» включает в себя 11 студий для  ознакомления детей с профессиями, которые имеют практическое значение в ранней  профориентации  детей старшего дошкольного возраста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- Формирование у дошкольников  эмоционального отношения к профессиональному миру, предоставление ему возможности использовать свои силы в доступных видах деятельности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71" y="1"/>
            <a:ext cx="9113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Гелева Ирина\Desktop\Untitl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5724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07504" y="2204864"/>
            <a:ext cx="2237173" cy="29523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defPPr/>
          </a:lstStyle>
          <a:p>
            <a:r>
              <a:rPr lang="ru-RU" sz="2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Игровой комплекс «Игроград»</a:t>
            </a:r>
            <a:endParaRPr lang="ru-RU" sz="2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922544"/>
            <a:ext cx="2088232" cy="49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548680"/>
            <a:ext cx="6588224" cy="59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96" y="-35718"/>
            <a:ext cx="9144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58" y="285728"/>
            <a:ext cx="3357586" cy="7910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28875" y="1299845"/>
            <a:ext cx="4572000" cy="5273040"/>
          </a:xfrm>
        </p:spPr>
        <p:txBody>
          <a:bodyPr>
            <a:normAutofit fontScale="90000" lnSpcReduction="10000"/>
          </a:bodyPr>
          <a:lstStyle>
            <a:defPPr/>
          </a:lstStyle>
          <a:p>
            <a:pPr algn="ctr">
              <a:buNone/>
            </a:pPr>
            <a:r>
              <a:rPr lang="ru-RU" sz="4500" b="1" smtClean="0">
                <a:latin typeface="Arial" panose="020B0604020202020204" pitchFamily="34" charset="0"/>
                <a:cs typeface="Arial" panose="020B0604020202020204" pitchFamily="34" charset="0"/>
              </a:rPr>
              <a:t>КОМПЕТЕНЦИИ:</a:t>
            </a:r>
            <a:endParaRPr lang="ru-RU" sz="45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* Кулинарное дело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*Эколаборатория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*Ландшафтный дизайн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* Робототехника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* Парикмахерское дело 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* Агротехнологии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* Физическая культура и спорт</a:t>
            </a:r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Прототипирование</a:t>
            </a:r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5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830" y="126365"/>
            <a:ext cx="2493010" cy="16713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57224" y="2214554"/>
            <a:ext cx="3500462" cy="891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</a:lstStyle>
          <a:p>
            <a:pPr algn="ctr"/>
            <a:endParaRPr lang="ru-RU" sz="5200" b="1" cap="none" spc="0">
              <a:ln w="10541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/>
              <a:latin typeface="+mj-lt"/>
            </a:endParaRPr>
          </a:p>
        </p:txBody>
      </p:sp>
      <p:sp>
        <p:nvSpPr>
          <p:cNvPr id="18" name="Выгнутая вверх стрелка 17"/>
          <p:cNvSpPr/>
          <p:nvPr/>
        </p:nvSpPr>
        <p:spPr>
          <a:xfrm rot="7340366">
            <a:off x="7043660" y="3613200"/>
            <a:ext cx="2215014" cy="10814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3098521" flipV="1">
            <a:off x="79326" y="3581871"/>
            <a:ext cx="2208736" cy="112301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71" y="1"/>
            <a:ext cx="9113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Гелева Ирина\Desktop\Untitl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5724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0571" y="2564904"/>
            <a:ext cx="2535670" cy="29523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>
            <a:defPPr/>
          </a:lstStyle>
          <a:p>
            <a:r>
              <a:rPr lang="ru-RU" sz="2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«Ням-ням студия» компетенция: Кулинарное дело</a:t>
            </a:r>
            <a:br>
              <a:rPr lang="ru-RU" sz="2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«Студия Почемучки» компетенция: </a:t>
            </a:r>
            <a:r>
              <a:rPr lang="ru-RU" sz="230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Эколаборатория</a:t>
            </a:r>
            <a:br>
              <a:rPr lang="ru-RU" sz="2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922544"/>
            <a:ext cx="2088232" cy="49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9872" y="3573016"/>
            <a:ext cx="4752528" cy="31413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4" descr="blob:https://web.telegram.org/d21373b2-52fc-462b-8dc8-9366606188a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>
            <a:defPPr/>
          </a:lstStyle>
          <a:p>
            <a:endParaRPr lang="ru-RU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77" b="16140"/>
          <a:stretch>
            <a:fillRect/>
          </a:stretch>
        </p:blipFill>
        <p:spPr bwMode="auto">
          <a:xfrm>
            <a:off x="2570963" y="160338"/>
            <a:ext cx="3153165" cy="3279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4" r="11529" b="5371"/>
          <a:stretch>
            <a:fillRect/>
          </a:stretch>
        </p:blipFill>
        <p:spPr bwMode="auto">
          <a:xfrm>
            <a:off x="6012160" y="180320"/>
            <a:ext cx="2926080" cy="3248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Гелева Ирина\Desktop\Untitled-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71" y="1"/>
            <a:ext cx="91134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Гелева Ирина\Desktop\Untitle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47" y="0"/>
            <a:ext cx="5724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-1" y="2204864"/>
            <a:ext cx="2483769" cy="29523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>
            <a:defPPr/>
          </a:lstStyle>
          <a:p>
            <a:r>
              <a:rPr lang="ru-RU" sz="2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«Студия </a:t>
            </a:r>
            <a:r>
              <a:rPr lang="ru-RU" sz="2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Робототехники» </a:t>
            </a:r>
            <a:r>
              <a:rPr lang="ru-RU" sz="2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компетенция: </a:t>
            </a:r>
            <a:r>
              <a:rPr lang="ru-RU" sz="25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Робототехника</a:t>
            </a:r>
            <a:br>
              <a:rPr lang="ru-RU" sz="25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«Арт - студия» компетенция Ландшафтный дизайн</a:t>
            </a:r>
            <a:br>
              <a:rPr lang="ru-RU" sz="25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5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 descr="C:\Users\Гелева Ирина\Desktop\Untitled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922544"/>
            <a:ext cx="2088232" cy="49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45213" y="240632"/>
            <a:ext cx="3321475" cy="23478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3840" y="240632"/>
            <a:ext cx="2874263" cy="23478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3840" y="3671929"/>
            <a:ext cx="3202025" cy="23478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33104" y="3686532"/>
            <a:ext cx="3033584" cy="23186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2182</Words>
  <Application>WPS Presentation</Application>
  <PresentationFormat>On-screen Show (4:3)</PresentationFormat>
  <Paragraphs>76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Тема Office</vt:lpstr>
      <vt:lpstr>Word.Document.12</vt:lpstr>
      <vt:lpstr>PowerPoint 演示文稿</vt:lpstr>
      <vt:lpstr>PowerPoint 演示文稿</vt:lpstr>
      <vt:lpstr>Концепция игрового комплекса «Игроград»</vt:lpstr>
      <vt:lpstr>PowerPoint 演示文稿</vt:lpstr>
      <vt:lpstr>PowerPoint 演示文稿</vt:lpstr>
      <vt:lpstr>Игровой комплекс «Игроград»</vt:lpstr>
      <vt:lpstr>PowerPoint 演示文稿</vt:lpstr>
      <vt:lpstr>«Ням-ням студия» компетенция: Кулинарное дело  «Студия Почемучки» компетенция: Эколаборатория  </vt:lpstr>
      <vt:lpstr>«Студия Робототехники» компетенция: Робототехника  «Арт - студия» компетенция Ландшафтный дизайн  </vt:lpstr>
      <vt:lpstr>«Прыг-скок студия» компетенция: Физическая культура и спорт  «Релакс - студия» компетенция: Парикмахерское дело</vt:lpstr>
      <vt:lpstr>PowerPoint 演示文稿</vt:lpstr>
      <vt:lpstr>Учебно - методическое пособие для студентов,педагогов,родителей «Проектирование технологических карт организованной образовательной деятельности по ранней профориентации старших дошкольников»Старт в профессию»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Гелева Ирина</dc:creator>
  <cp:lastModifiedBy>Светлана</cp:lastModifiedBy>
  <cp:revision>87</cp:revision>
  <dcterms:created xsi:type="dcterms:W3CDTF">2019-03-26T08:34:00Z</dcterms:created>
  <dcterms:modified xsi:type="dcterms:W3CDTF">2025-04-01T06:37:57Z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15C37715EE634ACAB160A969A017DAAA_13</vt:lpwstr>
  </property>
  <property fmtid="{D5CDD505-2E9C-101B-9397-08002B2CF9AE}" pid="3" name="KSOProductBuildVer">
    <vt:lpwstr>1049-12.2.0.20326</vt:lpwstr>
  </property>
</Properties>
</file>