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62771800_1281938811_TheEscapingSmuggler.png"/>
          <p:cNvPicPr>
            <a:picLocks noChangeAspect="1"/>
          </p:cNvPicPr>
          <p:nvPr/>
        </p:nvPicPr>
        <p:blipFill>
          <a:blip r:embed="rId2"/>
          <a:srcRect l="29128"/>
          <a:stretch>
            <a:fillRect/>
          </a:stretch>
        </p:blipFill>
        <p:spPr bwMode="auto">
          <a:xfrm>
            <a:off x="0" y="0"/>
            <a:ext cx="41719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 descr="Безымянный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3988" y="4214813"/>
            <a:ext cx="2425700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4A237C6-D736-4F2F-93D4-2DBA86595D25}" type="datetimeFigureOut">
              <a:rPr lang="ru-RU" smtClean="0"/>
              <a:pPr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7FBBECB-91B8-4AE5-9597-94C929351F1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Рисунок 6" descr="0_2f36b_eea00400_M.gi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8625" y="428625"/>
            <a:ext cx="28352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92;&#1080;&#1083;&#1080;&#1084;&#1086;&#1085;&#1086;&#1074;&#1089;&#1082;&#1080;&#1077;%20&#1080;&#1075;&#1088;&#1091;&#1096;&#1082;&#1080;.ppt" TargetMode="External"/><Relationship Id="rId3" Type="http://schemas.openxmlformats.org/officeDocument/2006/relationships/image" Target="../media/image5.gif"/><Relationship Id="rId7" Type="http://schemas.openxmlformats.org/officeDocument/2006/relationships/image" Target="../media/image7.png"/><Relationship Id="rId2" Type="http://schemas.openxmlformats.org/officeDocument/2006/relationships/hyperlink" Target="&#1057;&#1084;&#1086;&#1083;&#1077;&#1085;&#1089;&#1082;&#1072;&#1103;%20&#1080;&#1075;&#1088;&#1091;&#1096;&#1082;&#1072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90;&#1080;&#1095;&#1082;&#1080;-&#1087;&#1077;&#1089;&#1090;&#1088;&#1091;&#1096;&#1082;&#1080;.pptx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0" Type="http://schemas.openxmlformats.org/officeDocument/2006/relationships/hyperlink" Target="&#1044;&#1099;&#1084;&#1082;&#1086;&#1074;&#1089;&#1082;&#1080;&#1077;%20&#1080;&#1075;&#1088;&#1091;&#1096;&#1082;&#1080;.ppt" TargetMode="External"/><Relationship Id="rId4" Type="http://schemas.openxmlformats.org/officeDocument/2006/relationships/hyperlink" Target="&#1050;&#1072;&#1088;&#1075;&#1086;&#1087;&#1086;&#1083;&#1100;&#1089;&#1082;&#1080;&#1077;%20&#1080;&#1075;&#1088;&#1091;&#1096;&#1082;&#1080;.ppt" TargetMode="Externa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857488" y="214291"/>
            <a:ext cx="5600712" cy="338616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Путешествие в страну </a:t>
            </a:r>
            <a:r>
              <a:rPr lang="ru-RU" dirty="0" err="1" smtClean="0">
                <a:solidFill>
                  <a:srgbClr val="FFFF00"/>
                </a:solidFill>
                <a:latin typeface="Arial Black" pitchFamily="34" charset="0"/>
              </a:rPr>
              <a:t>Лепландию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Итоговое занятие по лепке из глины </a:t>
            </a:r>
            <a:endParaRPr lang="ru-RU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студия керамики «Фантазия»</a:t>
            </a:r>
            <a:endParaRPr lang="ru-RU" dirty="0" smtClean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Каменск-Шахтинский</a:t>
            </a:r>
            <a:endParaRPr lang="ru-RU" sz="2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2022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Лариса\ИКТ\map[1].gif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99" y="586964"/>
            <a:ext cx="8467271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Лариса\ИКТ\polkan[1].jpg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8151" y="111514"/>
            <a:ext cx="1156017" cy="160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4552" y="285187"/>
            <a:ext cx="1530151" cy="153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5883" y="5263591"/>
            <a:ext cx="1141777" cy="148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D:\Лариса\ИКТ\4338975_6[1].jpg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248897"/>
            <a:ext cx="1358447" cy="149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1333975" y="1781969"/>
            <a:ext cx="1589822" cy="154761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257953" y="1711651"/>
            <a:ext cx="3248207" cy="14315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2104552" y="3929067"/>
            <a:ext cx="4123632" cy="187619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1202652" y="3830433"/>
            <a:ext cx="313231" cy="21342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260718" y="3532509"/>
            <a:ext cx="5966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000" dirty="0" smtClean="0">
                <a:solidFill>
                  <a:srgbClr val="FF0000"/>
                </a:solidFill>
              </a:rPr>
              <a:t>Москва</a:t>
            </a:r>
            <a:endParaRPr lang="ru-RU" sz="10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34374" y="3165663"/>
            <a:ext cx="5004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000" dirty="0" smtClean="0"/>
              <a:t>Тверь</a:t>
            </a:r>
            <a:endParaRPr lang="ru-RU" sz="1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3143248"/>
            <a:ext cx="8611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/>
              <a:t>Архангельск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21237" y="3356724"/>
            <a:ext cx="9577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/>
              <a:t>СМОЛЕНСК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3765796"/>
            <a:ext cx="5180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000" dirty="0" smtClean="0"/>
              <a:t>Киров</a:t>
            </a:r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05185" y="3707323"/>
            <a:ext cx="4315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000" dirty="0" smtClean="0"/>
              <a:t>Тула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еография 1">
  <a:themeElements>
    <a:clrScheme name="Другая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FC000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24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География 1</vt:lpstr>
      <vt:lpstr>Путешествие в страну Лепландию</vt:lpstr>
      <vt:lpstr>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Мила Улитина</cp:lastModifiedBy>
  <cp:revision>6</cp:revision>
  <dcterms:created xsi:type="dcterms:W3CDTF">2012-10-30T19:40:15Z</dcterms:created>
  <dcterms:modified xsi:type="dcterms:W3CDTF">2022-04-19T13:08:41Z</dcterms:modified>
</cp:coreProperties>
</file>