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24"/>
  </p:notesMasterIdLst>
  <p:sldIdLst>
    <p:sldId id="269" r:id="rId2"/>
    <p:sldId id="270" r:id="rId3"/>
    <p:sldId id="271" r:id="rId4"/>
    <p:sldId id="288" r:id="rId5"/>
    <p:sldId id="287" r:id="rId6"/>
    <p:sldId id="286" r:id="rId7"/>
    <p:sldId id="284" r:id="rId8"/>
    <p:sldId id="285" r:id="rId9"/>
    <p:sldId id="258" r:id="rId10"/>
    <p:sldId id="263" r:id="rId11"/>
    <p:sldId id="265" r:id="rId12"/>
    <p:sldId id="267" r:id="rId13"/>
    <p:sldId id="273" r:id="rId14"/>
    <p:sldId id="274" r:id="rId15"/>
    <p:sldId id="275" r:id="rId16"/>
    <p:sldId id="277" r:id="rId17"/>
    <p:sldId id="278" r:id="rId18"/>
    <p:sldId id="279" r:id="rId19"/>
    <p:sldId id="281" r:id="rId20"/>
    <p:sldId id="282" r:id="rId21"/>
    <p:sldId id="268" r:id="rId22"/>
    <p:sldId id="283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363" autoAdjust="0"/>
  </p:normalViewPr>
  <p:slideViewPr>
    <p:cSldViewPr snapToGrid="0">
      <p:cViewPr varScale="1">
        <p:scale>
          <a:sx n="72" d="100"/>
          <a:sy n="72" d="100"/>
        </p:scale>
        <p:origin x="-90" y="-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12A15-98BF-4DED-9614-E863ABAF4256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8F089-1F6E-44B4-A364-440B1BE5B4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681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8602299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336206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0577921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628800188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8110099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800434031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0224511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1772479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1375884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2442701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789909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8449772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5816911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9927050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3002549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7513012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6774357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ACA39AC-7439-4AA0-94EF-8E9652290109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13C5A75-6798-46FF-BF32-DFC710909F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8161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</p:sldLayoutIdLst>
  <p:transition spd="slow">
    <p:fad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id264166179?z=albums264166179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vk.com/club5070433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"/>
            <a:ext cx="12192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Социальный проект</a:t>
            </a:r>
            <a:endParaRPr lang="ru-RU" sz="3600" dirty="0" smtClean="0">
              <a:latin typeface="Monotype Corsiva" pitchFamily="66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ВОТ ЭТА УЛИЦА, </a:t>
            </a: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ВОТ ЭТОТ ДОМ</a:t>
            </a: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Monotype Corsiva" pitchFamily="66" charset="0"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Учитель технологии МОУ ООШ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д. Иваново-Самарское </a:t>
            </a: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Малопургинского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Района </a:t>
            </a: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Удмуртской Республики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dirty="0" smtClean="0"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д. Иваново-Самарское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2018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3110" y="815546"/>
            <a:ext cx="5869459" cy="60424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2329" y="-185702"/>
            <a:ext cx="6099671" cy="63501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21565" y="424070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Заречная 13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779026" y="6308035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Заречная 14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702206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8227" y="0"/>
            <a:ext cx="8118390" cy="66232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49948" y="1749287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Заречная 41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074776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351" y="271848"/>
            <a:ext cx="6524368" cy="48932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0938" y="271847"/>
            <a:ext cx="6259850" cy="56658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92696" y="5883965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Нагорная 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43680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SC05045 -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5500702"/>
            <a:ext cx="12192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Segoe Script" pitchFamily="34" charset="0"/>
              </a:rPr>
              <a:t>Неделя добрых дел</a:t>
            </a:r>
            <a:endParaRPr lang="ru-RU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05050 - копия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858479"/>
          </a:xfrm>
        </p:spPr>
      </p:pic>
      <p:sp>
        <p:nvSpPr>
          <p:cNvPr id="5" name="Прямоугольник 4"/>
          <p:cNvSpPr/>
          <p:nvPr/>
        </p:nvSpPr>
        <p:spPr>
          <a:xfrm>
            <a:off x="3610163" y="4500570"/>
            <a:ext cx="5445722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Segoe Script" pitchFamily="34" charset="0"/>
              </a:rPr>
              <a:t>Борьба </a:t>
            </a:r>
          </a:p>
          <a:p>
            <a:pPr algn="ctr"/>
            <a:r>
              <a:rPr lang="ru-RU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Segoe Script" pitchFamily="34" charset="0"/>
              </a:rPr>
              <a:t>с сорняками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05049 - копия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" y="1"/>
            <a:ext cx="12194137" cy="6858000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05059 - копия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" y="1"/>
            <a:ext cx="12194137" cy="6858000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05058 - копия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" y="1"/>
            <a:ext cx="12194137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809721" y="4929198"/>
            <a:ext cx="57647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Segoe Script" pitchFamily="34" charset="0"/>
              </a:rPr>
              <a:t>Все при деле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05070 - копия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" y="1"/>
            <a:ext cx="12194137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041357" y="3718680"/>
            <a:ext cx="6053387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Segoe Script" pitchFamily="34" charset="0"/>
              </a:rPr>
              <a:t>И </a:t>
            </a:r>
          </a:p>
          <a:p>
            <a:pPr algn="ctr"/>
            <a:r>
              <a:rPr lang="ru-RU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Segoe Script" pitchFamily="34" charset="0"/>
              </a:rPr>
              <a:t>инструменты </a:t>
            </a:r>
          </a:p>
          <a:p>
            <a:pPr algn="ctr"/>
            <a:r>
              <a:rPr lang="ru-RU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Segoe Script" pitchFamily="34" charset="0"/>
              </a:rPr>
              <a:t>пригодились</a:t>
            </a:r>
            <a:endParaRPr lang="ru-RU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1857" y="856996"/>
          <a:ext cx="11535342" cy="575583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43396"/>
                <a:gridCol w="4102553"/>
                <a:gridCol w="3244692"/>
                <a:gridCol w="3544701"/>
              </a:tblGrid>
              <a:tr h="5232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Мероприятие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Сроки проведения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Ответственный</a:t>
                      </a:r>
                      <a:endParaRPr lang="ru-RU" sz="2000" b="1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</a:tr>
              <a:tr h="10465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Организационное собрание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24 апреля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Руководитель проекта.</a:t>
                      </a:r>
                      <a:endParaRPr lang="ru-RU" sz="2000" b="1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</a:tr>
              <a:tr h="10465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Сбор данных о состоянии хозяйств.</a:t>
                      </a:r>
                      <a:endParaRPr lang="ru-RU" sz="2000" b="1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апрель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Учащиеся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 </a:t>
                      </a: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класса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</a:tr>
              <a:tr h="10465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b="1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Подготовительные работы.</a:t>
                      </a:r>
                      <a:endParaRPr lang="ru-RU" sz="2000" b="1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Конец апреля, начало мая.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Руководитель проекта.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</a:tr>
              <a:tr h="2093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b="1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Заключение устных договоров с организациями по утилизации мусора</a:t>
                      </a:r>
                      <a:endParaRPr lang="ru-RU" sz="2000" b="1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28 апреля.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Руководитель проекта, глава поселения, староста деревни.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/>
                </a:tc>
              </a:tr>
            </a:tbl>
          </a:graphicData>
        </a:graphic>
      </p:graphicFrame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0"/>
            <a:ext cx="1219200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План реализации проекта.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44557" y="410817"/>
            <a:ext cx="11847444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Цель проекта: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Благоустройство части территории деревни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Иваново-Самарское.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Обратить внимание жителей деревни на</a:t>
            </a:r>
            <a:r>
              <a:rPr kumimoji="0" lang="ru-RU" sz="4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необходимость наведения порядка в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населенном пункте.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Через выполненную работу воспитать в детях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уважение к чужому труду, сохранять чистоту и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порядок в нашем общем доме.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" y="1"/>
          <a:ext cx="12191998" cy="685800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680023"/>
                <a:gridCol w="4336093"/>
                <a:gridCol w="3429397"/>
                <a:gridCol w="3746485"/>
              </a:tblGrid>
              <a:tr h="25553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7085" marR="8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Оповещение </a:t>
                      </a: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о намеченной акции и о ходе выполнения проекта в средствах массовой информации, на сайте школы и странице в контакте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7085" marR="8708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3-5 </a:t>
                      </a: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мая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7085" marR="8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Руководитель </a:t>
                      </a: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проекта, учащиеся 7 класса.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7085" marR="87085" marT="0" marB="0"/>
                </a:tc>
              </a:tr>
              <a:tr h="6989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7085" marR="8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Уборка территории силами учащихся школы.</a:t>
                      </a:r>
                      <a:endParaRPr lang="ru-RU" sz="20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7085" marR="8708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5-9 мая (по погоде)</a:t>
                      </a:r>
                      <a:endParaRPr lang="ru-RU" sz="20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7085" marR="8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Руководитель проекта.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7085" marR="87085" marT="0" marB="0"/>
                </a:tc>
              </a:tr>
              <a:tr h="25553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0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7085" marR="8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Контроль состояния убранных территорий.</a:t>
                      </a:r>
                      <a:endParaRPr lang="ru-RU" sz="20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7085" marR="8708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Летние месяцы</a:t>
                      </a:r>
                      <a:endParaRPr lang="ru-RU" sz="20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7085" marR="8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Июнь – пришкольный лагерь,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июль, август – летняя трудовая практика пришкольного участка, сентябрь на  классном часе (8 класс)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7085" marR="87085" marT="0" marB="0"/>
                </a:tc>
              </a:tr>
              <a:tr h="10483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7085" marR="8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Подведение итогов социального проекта.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7085" marR="8708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Сентябрь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7085" marR="8708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Фото отчет (родительское собрание)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7085" marR="87085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84313" y="887896"/>
          <a:ext cx="11582400" cy="5809129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561488"/>
                <a:gridCol w="4179878"/>
                <a:gridCol w="3841034"/>
              </a:tblGrid>
              <a:tr h="5692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Ожидаемые результаты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Показатели эффективности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Источники получения данных.</a:t>
                      </a:r>
                      <a:endParaRPr lang="ru-RU" sz="20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703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1. Улучшение внешнего вида улицы.</a:t>
                      </a:r>
                      <a:endParaRPr lang="ru-RU" sz="20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1.1. Отсутствие мусора.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1.2.Пожаробезопасность.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1.3. </a:t>
                      </a:r>
                      <a:r>
                        <a:rPr lang="ru-RU" sz="2000" b="1" dirty="0" err="1">
                          <a:latin typeface="Times New Roman" pitchFamily="18" charset="0"/>
                          <a:cs typeface="Times New Roman" pitchFamily="18" charset="0"/>
                        </a:rPr>
                        <a:t>Травмобезопасность</a:t>
                      </a: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Отзывы по фотографиям на странице </a:t>
                      </a:r>
                      <a:r>
                        <a:rPr lang="ru-RU" sz="2000" b="1" dirty="0" err="1">
                          <a:latin typeface="Times New Roman" pitchFamily="18" charset="0"/>
                          <a:cs typeface="Times New Roman" pitchFamily="18" charset="0"/>
                        </a:rPr>
                        <a:t>ВКонтакте</a:t>
                      </a: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7078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2. Недопускание захламления «ничейных» территорий</a:t>
                      </a:r>
                      <a:endParaRPr lang="ru-RU" sz="20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1.1. Отсутствие мусора.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1.2.Пожаробезопасность.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1.3. Травмобезопасность.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1.4  Уменьшение загрязнения окружающей среды.</a:t>
                      </a:r>
                      <a:endParaRPr lang="ru-RU" sz="20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Опрос участников родительского собрания.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5617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3 Уважительное отношение к труду и природе.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Уменьшение количества мусора.</a:t>
                      </a:r>
                    </a:p>
                    <a:p>
                      <a:pPr marL="742950" lvl="1" indent="-28575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b="1">
                          <a:latin typeface="Times New Roman" pitchFamily="18" charset="0"/>
                          <a:cs typeface="Times New Roman" pitchFamily="18" charset="0"/>
                        </a:rPr>
                        <a:t>Меньше будут ломать заборы (варварское отношение к чужому имуществу).</a:t>
                      </a:r>
                      <a:endParaRPr lang="ru-RU" sz="20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Тематическое анкетирование школьников на классных часах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1199321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Ожидаемые результаты проекта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17530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моя деревня\1.JPG"/>
          <p:cNvPicPr>
            <a:picLocks noChangeAspect="1" noChangeArrowheads="1"/>
          </p:cNvPicPr>
          <p:nvPr/>
        </p:nvPicPr>
        <p:blipFill>
          <a:blip r:embed="rId2" cstate="print"/>
          <a:srcRect t="16261" b="10058"/>
          <a:stretch>
            <a:fillRect/>
          </a:stretch>
        </p:blipFill>
        <p:spPr bwMode="auto">
          <a:xfrm>
            <a:off x="-218347" y="0"/>
            <a:ext cx="12410348" cy="68580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98738" y="5221009"/>
            <a:ext cx="56156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https://vk.com/id264166179?z=albums264166179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41180" y="5768389"/>
            <a:ext cx="3831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https://vk.com/albums-50704333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280451" y="6202018"/>
            <a:ext cx="7266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/>
              </a:rPr>
              <a:t>https://vk.com/club50704333</a:t>
            </a:r>
            <a:r>
              <a:rPr lang="ru-RU" dirty="0" smtClean="0"/>
              <a:t> "Школьники </a:t>
            </a:r>
            <a:r>
              <a:rPr lang="ru-RU" dirty="0" err="1" smtClean="0"/>
              <a:t>Иваново-Самарска</a:t>
            </a:r>
            <a:r>
              <a:rPr lang="ru-RU" dirty="0" smtClean="0"/>
              <a:t>"</a:t>
            </a: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0"/>
            <a:ext cx="12192000" cy="7140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Задачи: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Силами 8 класса Иваново-Самарское школы, при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помощи администрации МО привести в порядок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придворовые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территории по адресам: Нагорная 8,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dirty="0" smtClean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аречная 37,</a:t>
            </a:r>
            <a:r>
              <a:rPr lang="ru-RU" sz="4400" dirty="0" smtClean="0"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Заречная 40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 течение всего лета содержать в порядке эти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территории.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Регулярно информировать общественность через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газету «Маяк», «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Зечбур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», сайт школы и страницу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ВКонтакте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о ходе работ.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оя деревня\3.JPG"/>
          <p:cNvPicPr>
            <a:picLocks noChangeAspect="1" noChangeArrowheads="1"/>
          </p:cNvPicPr>
          <p:nvPr/>
        </p:nvPicPr>
        <p:blipFill>
          <a:blip r:embed="rId2" cstate="print"/>
          <a:srcRect t="10581" r="5100" b="17801"/>
          <a:stretch>
            <a:fillRect/>
          </a:stretch>
        </p:blipFill>
        <p:spPr bwMode="auto">
          <a:xfrm>
            <a:off x="0" y="0"/>
            <a:ext cx="12192000" cy="690069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003288" y="1561171"/>
            <a:ext cx="1101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апррор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910147" y="5174166"/>
            <a:ext cx="44646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latin typeface="Monotype Corsiva" pitchFamily="66" charset="0"/>
              </a:rPr>
              <a:t>Улица Заречная</a:t>
            </a:r>
            <a:endParaRPr lang="ru-RU" sz="54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Новая папка\SDC13973.JPG"/>
          <p:cNvPicPr>
            <a:picLocks noChangeAspect="1" noChangeArrowheads="1"/>
          </p:cNvPicPr>
          <p:nvPr/>
        </p:nvPicPr>
        <p:blipFill>
          <a:blip r:embed="rId2" cstate="print"/>
          <a:srcRect b="21204"/>
          <a:stretch>
            <a:fillRect/>
          </a:stretch>
        </p:blipFill>
        <p:spPr bwMode="auto">
          <a:xfrm>
            <a:off x="291548" y="0"/>
            <a:ext cx="11714922" cy="692320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653668" y="5419493"/>
            <a:ext cx="40719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Улица Нагорная</a:t>
            </a:r>
            <a:endParaRPr lang="ru-RU" sz="48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\Рабочий стол\Новая папка\SDC13965.JPG"/>
          <p:cNvPicPr>
            <a:picLocks noChangeAspect="1" noChangeArrowheads="1"/>
          </p:cNvPicPr>
          <p:nvPr/>
        </p:nvPicPr>
        <p:blipFill>
          <a:blip r:embed="rId2" cstate="print"/>
          <a:srcRect t="15254" b="12943"/>
          <a:stretch>
            <a:fillRect/>
          </a:stretch>
        </p:blipFill>
        <p:spPr bwMode="auto">
          <a:xfrm>
            <a:off x="-331306" y="0"/>
            <a:ext cx="12595535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11951" y="5107259"/>
            <a:ext cx="47965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Улица Молодежная</a:t>
            </a:r>
            <a:endParaRPr lang="ru-RU" sz="48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Documents and Settings\Admin\Рабочий стол\ktj0nfOXXF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96000" cy="4573449"/>
          </a:xfrm>
          <a:prstGeom prst="rect">
            <a:avLst/>
          </a:prstGeom>
          <a:noFill/>
        </p:spPr>
      </p:pic>
      <p:pic>
        <p:nvPicPr>
          <p:cNvPr id="48131" name="Picture 3" descr="C:\Documents and Settings\Admin\Рабочий стол\xWEGET03gh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5183" y="1976341"/>
            <a:ext cx="6506817" cy="488165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8781" y="5185317"/>
            <a:ext cx="52277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Ферма СПК «</a:t>
            </a:r>
            <a:r>
              <a:rPr lang="ru-RU" sz="4800" dirty="0" err="1" smtClean="0">
                <a:latin typeface="Monotype Corsiva" pitchFamily="66" charset="0"/>
              </a:rPr>
              <a:t>Югдон</a:t>
            </a:r>
            <a:r>
              <a:rPr lang="ru-RU" sz="4800" dirty="0" smtClean="0">
                <a:latin typeface="Monotype Corsiva" pitchFamily="66" charset="0"/>
              </a:rPr>
              <a:t>»</a:t>
            </a:r>
            <a:endParaRPr lang="ru-RU" sz="48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Documents and Settings\Admin\Рабочий стол\jeP6lpN-z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43000"/>
            <a:ext cx="12192000" cy="9144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3501483"/>
            <a:ext cx="81195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МОУ ООШ д. Иваново-Самарское</a:t>
            </a:r>
            <a:endParaRPr lang="ru-RU" sz="48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8522" y="0"/>
            <a:ext cx="6263478" cy="50044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63"/>
          <a:stretch>
            <a:fillRect/>
          </a:stretch>
        </p:blipFill>
        <p:spPr>
          <a:xfrm>
            <a:off x="0" y="1547281"/>
            <a:ext cx="6049035" cy="53107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54957" y="5499652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Заречная 40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524000" y="848139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Заречная 37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444011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180</TotalTime>
  <Words>428</Words>
  <Application>Microsoft Office PowerPoint</Application>
  <PresentationFormat>Произвольный</PresentationFormat>
  <Paragraphs>112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Сектор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Admin</cp:lastModifiedBy>
  <cp:revision>26</cp:revision>
  <dcterms:created xsi:type="dcterms:W3CDTF">2017-04-17T09:37:35Z</dcterms:created>
  <dcterms:modified xsi:type="dcterms:W3CDTF">2018-02-12T17:02:13Z</dcterms:modified>
</cp:coreProperties>
</file>