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60" r:id="rId3"/>
    <p:sldId id="261" r:id="rId4"/>
    <p:sldId id="257" r:id="rId5"/>
    <p:sldId id="258" r:id="rId6"/>
    <p:sldId id="268" r:id="rId7"/>
    <p:sldId id="259" r:id="rId8"/>
    <p:sldId id="262" r:id="rId9"/>
    <p:sldId id="263" r:id="rId10"/>
    <p:sldId id="265" r:id="rId11"/>
    <p:sldId id="264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07" autoAdjust="0"/>
  </p:normalViewPr>
  <p:slideViewPr>
    <p:cSldViewPr>
      <p:cViewPr>
        <p:scale>
          <a:sx n="69" d="100"/>
          <a:sy n="69" d="100"/>
        </p:scale>
        <p:origin x="-138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43050"/>
            <a:ext cx="8352928" cy="22145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i="1" dirty="0" smtClean="0">
                <a:solidFill>
                  <a:srgbClr val="002060"/>
                </a:solidFill>
              </a:rPr>
              <a:t/>
            </a:r>
            <a:br>
              <a:rPr lang="ru-RU" sz="3600" i="1" dirty="0" smtClean="0">
                <a:solidFill>
                  <a:srgbClr val="002060"/>
                </a:solidFill>
              </a:rPr>
            </a:br>
            <a:r>
              <a:rPr lang="ru-RU" sz="49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Индивидуальный исследовательский проект «</a:t>
            </a:r>
            <a:r>
              <a:rPr lang="ru-RU" sz="49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Удивительное рядом»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572140"/>
            <a:ext cx="7772400" cy="1100172"/>
          </a:xfrm>
          <a:noFill/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 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Заковряшина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Настя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Тулебаева И.В.</a:t>
            </a:r>
          </a:p>
          <a:p>
            <a:pPr algn="ctr"/>
            <a:endParaRPr lang="ru-RU" b="1" u="sng" dirty="0" smtClean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82153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Николаевский детский сад «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Чебурашка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филиал МБОУ «</a:t>
            </a:r>
            <a:r>
              <a:rPr lang="ru-RU" sz="24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Гришковская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«Подводная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лодка из яйца». 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893107"/>
            <a:ext cx="4286248" cy="5964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4183" y="714356"/>
            <a:ext cx="4279817" cy="592933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«Снежная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ветка сосны» 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734193"/>
            <a:ext cx="4071934" cy="6123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719" y="714356"/>
            <a:ext cx="4295687" cy="614364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ctr"/>
            <a:r>
              <a:rPr lang="ru-RU" sz="3600" i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«Окрашивание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соли». 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714356"/>
            <a:ext cx="4432927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0446" y="714357"/>
            <a:ext cx="4447346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Соль - не только важный пищевой продукт, но и интересный материал для проведения опытов, наблюдений,  применения для творчества.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Вывод</a:t>
            </a:r>
            <a:br>
              <a:rPr lang="ru-RU" sz="44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5" descr="iCAJ0Y7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118552"/>
            <a:ext cx="4043370" cy="331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0369"/>
          <a:stretch>
            <a:fillRect/>
          </a:stretch>
        </p:blipFill>
        <p:spPr bwMode="auto">
          <a:xfrm>
            <a:off x="2357422" y="214290"/>
            <a:ext cx="5499107" cy="617506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121444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36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Заковряшина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Настя, 6 лет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«Сказка»</a:t>
            </a:r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554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озере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Бурсоль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1217" y="214290"/>
            <a:ext cx="4982783" cy="6643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78647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узнать как можно больше о соли и о её свойствах.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- выяснить: что такое соль, какая бывает соль, откуда она берётся, насколько она важна для человека.                                                                          - ставить цель, отбирать необходимые средства для её осуществления, определять последовательность действий, прогнозировать результат.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Добыча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соли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 озере </a:t>
            </a:r>
            <a:r>
              <a:rPr lang="ru-RU" sz="3600" i="1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Бурсоль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 rotWithShape="1">
          <a:blip r:embed="rId2"/>
          <a:srcRect b="13698"/>
          <a:stretch/>
        </p:blipFill>
        <p:spPr bwMode="auto">
          <a:xfrm>
            <a:off x="0" y="1142984"/>
            <a:ext cx="9144000" cy="5000660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/>
          <a:lstStyle/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Каменную соль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добывают в шахтах.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Самосадочную соль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  <a:buFontTx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</a:rPr>
              <a:t>добывают в озёрах.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buFontTx/>
              <a:buNone/>
              <a:defRPr/>
            </a:pPr>
            <a:endParaRPr lang="ru-RU" sz="2000" b="1" dirty="0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latin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Способы добычи соли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imgcdn.luxnet.ua/radio24/resources/photos/news/940x529/201410/24543.jpg?1412579977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928670"/>
            <a:ext cx="4305304" cy="242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http://mamo4ki.su/wp-content/uploads/2015/07/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34031" y="4214818"/>
            <a:ext cx="4709969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http://uwd.ru/uploads/posts/2013-11/1384977487_1384882920_0_7038d_d5b97f4a_xx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74868"/>
            <a:ext cx="4286248" cy="2983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7686" y="3643314"/>
            <a:ext cx="47863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Морскую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соль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</a:rPr>
              <a:t> добывают в морях</a:t>
            </a:r>
            <a:endParaRPr lang="ru-RU" altLang="ru-RU" sz="2400" dirty="0">
              <a:solidFill>
                <a:srgbClr val="00206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«Свойства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соли». 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947672"/>
          </a:xfrm>
        </p:spPr>
        <p:txBody>
          <a:bodyPr/>
          <a:lstStyle/>
          <a:p>
            <a:pPr>
              <a:buNone/>
            </a:pPr>
            <a:endParaRPr lang="ru-RU" sz="2800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 b="7465"/>
          <a:stretch>
            <a:fillRect/>
          </a:stretch>
        </p:blipFill>
        <p:spPr bwMode="auto">
          <a:xfrm>
            <a:off x="2285984" y="285728"/>
            <a:ext cx="5127150" cy="657227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«Соль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хрустит» 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0528" y="714356"/>
            <a:ext cx="7677820" cy="614364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 «Растворимость </a:t>
            </a:r>
            <a:r>
              <a:rPr lang="ru-RU" sz="3600" i="1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соли».</a:t>
            </a:r>
            <a:endParaRPr lang="ru-RU" sz="3600" i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623510"/>
            <a:ext cx="4500562" cy="623449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39380"/>
            <a:ext cx="4500562" cy="621861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170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      Индивидуальный исследовательский проект «Удивительное рядом»</vt:lpstr>
      <vt:lpstr>Слайд 2</vt:lpstr>
      <vt:lpstr> </vt:lpstr>
      <vt:lpstr>Слайд 4</vt:lpstr>
      <vt:lpstr>Добыча соли на озере Бурсоль</vt:lpstr>
      <vt:lpstr>Способы добычи соли</vt:lpstr>
      <vt:lpstr>Опыт «Свойства соли». </vt:lpstr>
      <vt:lpstr>Опыт «Соль хрустит» </vt:lpstr>
      <vt:lpstr>Опыт «Растворимость соли».</vt:lpstr>
      <vt:lpstr>Опыт «Подводная лодка из яйца». </vt:lpstr>
      <vt:lpstr>Опыт «Снежная ветка сосны» </vt:lpstr>
      <vt:lpstr>Опыт «Окрашивание соли». </vt:lpstr>
      <vt:lpstr> Вывод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Елена</cp:lastModifiedBy>
  <cp:revision>89</cp:revision>
  <dcterms:created xsi:type="dcterms:W3CDTF">2016-08-17T17:17:28Z</dcterms:created>
  <dcterms:modified xsi:type="dcterms:W3CDTF">2021-10-18T13:18:29Z</dcterms:modified>
</cp:coreProperties>
</file>