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264" y="-6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4377EF58-437B-41B1-948A-8EB5E4EF7EAB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F7751D77-7F80-407D-963B-29E9F41B9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87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7EF58-437B-41B1-948A-8EB5E4EF7EAB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51D77-7F80-407D-963B-29E9F41B9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07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7EF58-437B-41B1-948A-8EB5E4EF7EAB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51D77-7F80-407D-963B-29E9F41B9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686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7EF58-437B-41B1-948A-8EB5E4EF7EAB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51D77-7F80-407D-963B-29E9F41B9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74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7EF58-437B-41B1-948A-8EB5E4EF7EAB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51D77-7F80-407D-963B-29E9F41B9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69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7EF58-437B-41B1-948A-8EB5E4EF7EAB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51D77-7F80-407D-963B-29E9F41B9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11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7EF58-437B-41B1-948A-8EB5E4EF7EAB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51D77-7F80-407D-963B-29E9F41B9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64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7EF58-437B-41B1-948A-8EB5E4EF7EAB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51D77-7F80-407D-963B-29E9F41B9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45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7EF58-437B-41B1-948A-8EB5E4EF7EAB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51D77-7F80-407D-963B-29E9F41B9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73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7EF58-437B-41B1-948A-8EB5E4EF7EAB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51D77-7F80-407D-963B-29E9F41B9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26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7EF58-437B-41B1-948A-8EB5E4EF7EAB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51D77-7F80-407D-963B-29E9F41B9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35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7EF58-437B-41B1-948A-8EB5E4EF7EAB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51D77-7F80-407D-963B-29E9F41B9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88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7EF58-437B-41B1-948A-8EB5E4EF7EAB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51D77-7F80-407D-963B-29E9F41B9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2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7EF58-437B-41B1-948A-8EB5E4EF7EAB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51D77-7F80-407D-963B-29E9F41B9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86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7EF58-437B-41B1-948A-8EB5E4EF7EAB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51D77-7F80-407D-963B-29E9F41B9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91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7EF58-437B-41B1-948A-8EB5E4EF7EAB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51D77-7F80-407D-963B-29E9F41B9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592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7EF58-437B-41B1-948A-8EB5E4EF7EAB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51D77-7F80-407D-963B-29E9F41B9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429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4377EF58-437B-41B1-948A-8EB5E4EF7EAB}" type="datetimeFigureOut">
              <a:rPr lang="ru-RU" smtClean="0"/>
              <a:t>18.03.2016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F7751D77-7F80-407D-963B-29E9F41B9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439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4087" y="801666"/>
            <a:ext cx="10597019" cy="3865336"/>
          </a:xfrm>
        </p:spPr>
        <p:txBody>
          <a:bodyPr/>
          <a:lstStyle/>
          <a:p>
            <a:pPr algn="ctr"/>
            <a:r>
              <a:rPr lang="ru-RU" sz="8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Коллаброционизм</a:t>
            </a:r>
            <a: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в </a:t>
            </a:r>
            <a: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Европе</a:t>
            </a:r>
            <a:endParaRPr lang="ru-RU" sz="8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337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536" y="647991"/>
            <a:ext cx="8761413" cy="706964"/>
          </a:xfrm>
        </p:spPr>
        <p:txBody>
          <a:bodyPr/>
          <a:lstStyle/>
          <a:p>
            <a:r>
              <a:rPr lang="ru-RU" b="1" dirty="0"/>
              <a:t>Оккупированный Париж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73" y="1550786"/>
            <a:ext cx="10519305" cy="5093086"/>
          </a:xfrm>
        </p:spPr>
      </p:pic>
    </p:spTree>
    <p:extLst>
      <p:ext uri="{BB962C8B-B14F-4D97-AF65-F5344CB8AC3E}">
        <p14:creationId xmlns:p14="http://schemas.microsoft.com/office/powerpoint/2010/main" val="290055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691" y="435049"/>
            <a:ext cx="8761413" cy="706964"/>
          </a:xfrm>
        </p:spPr>
        <p:txBody>
          <a:bodyPr/>
          <a:lstStyle/>
          <a:p>
            <a:r>
              <a:rPr lang="ru-RU" b="1" dirty="0"/>
              <a:t>Оккупированный Париж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779" y="1301140"/>
            <a:ext cx="7709770" cy="5319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893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071350" cy="460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5867"/>
            <a:ext cx="11912251" cy="706964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Братислава (Словакия) 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приветствует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немцев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E:\Братислава приветствует немцев 1939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497" y="1015774"/>
            <a:ext cx="8336070" cy="574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5839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7786" y="0"/>
            <a:ext cx="12054214" cy="458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178" y="235845"/>
            <a:ext cx="8761413" cy="706964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Жители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Амстердама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(Нидерланды) встречают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немецкие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войска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50" name="Picture 2" descr="E:\жители Амстердама встречают немецкие войска 19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838" y="1193330"/>
            <a:ext cx="7945093" cy="5664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015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0"/>
            <a:ext cx="12071350" cy="460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522" y="237995"/>
            <a:ext cx="11411210" cy="979174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Загреб (Хорватия)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встречает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гитлеровцев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4" name="Picture 2" descr="E:\Загреб встречает гитлеровцев 19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41" y="1270216"/>
            <a:ext cx="8805796" cy="5421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47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9901" y="585362"/>
            <a:ext cx="8761413" cy="1033262"/>
          </a:xfrm>
        </p:spPr>
        <p:txBody>
          <a:bodyPr/>
          <a:lstStyle/>
          <a:p>
            <a:r>
              <a:rPr lang="ru-RU" b="1" dirty="0"/>
              <a:t>Встреча немецких войск в Австрии в 1938 году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47" y="1619436"/>
            <a:ext cx="11254005" cy="5056937"/>
          </a:xfrm>
        </p:spPr>
      </p:pic>
    </p:spTree>
    <p:extLst>
      <p:ext uri="{BB962C8B-B14F-4D97-AF65-F5344CB8AC3E}">
        <p14:creationId xmlns:p14="http://schemas.microsoft.com/office/powerpoint/2010/main" val="2084704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6958" y="547783"/>
            <a:ext cx="8761413" cy="1140140"/>
          </a:xfrm>
        </p:spPr>
        <p:txBody>
          <a:bodyPr/>
          <a:lstStyle/>
          <a:p>
            <a:r>
              <a:rPr lang="ru-RU" b="1" dirty="0" smtClean="0"/>
              <a:t>Встреча немецких войск в Австрии в 1938 году</a:t>
            </a:r>
            <a:endParaRPr lang="ru-RU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862" y="1906883"/>
            <a:ext cx="9303422" cy="4737731"/>
          </a:xfrm>
        </p:spPr>
      </p:pic>
    </p:spTree>
    <p:extLst>
      <p:ext uri="{BB962C8B-B14F-4D97-AF65-F5344CB8AC3E}">
        <p14:creationId xmlns:p14="http://schemas.microsoft.com/office/powerpoint/2010/main" val="321684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4505" y="572835"/>
            <a:ext cx="8951862" cy="817554"/>
          </a:xfrm>
        </p:spPr>
        <p:txBody>
          <a:bodyPr/>
          <a:lstStyle/>
          <a:p>
            <a:r>
              <a:rPr lang="ru-RU" b="1" dirty="0" smtClean="0"/>
              <a:t>Оккупированная Бельгия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81" y="1454319"/>
            <a:ext cx="10143523" cy="5133473"/>
          </a:xfrm>
        </p:spPr>
      </p:pic>
    </p:spTree>
    <p:extLst>
      <p:ext uri="{BB962C8B-B14F-4D97-AF65-F5344CB8AC3E}">
        <p14:creationId xmlns:p14="http://schemas.microsoft.com/office/powerpoint/2010/main" val="418184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7271" y="547783"/>
            <a:ext cx="8761413" cy="706964"/>
          </a:xfrm>
        </p:spPr>
        <p:txBody>
          <a:bodyPr/>
          <a:lstStyle/>
          <a:p>
            <a:r>
              <a:rPr lang="ru-RU" b="1" dirty="0" smtClean="0"/>
              <a:t>Оккупированная Бельгия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49" y="1415441"/>
            <a:ext cx="10110619" cy="5141669"/>
          </a:xfrm>
        </p:spPr>
      </p:pic>
    </p:spTree>
    <p:extLst>
      <p:ext uri="{BB962C8B-B14F-4D97-AF65-F5344CB8AC3E}">
        <p14:creationId xmlns:p14="http://schemas.microsoft.com/office/powerpoint/2010/main" val="150309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426" y="585361"/>
            <a:ext cx="8761413" cy="706964"/>
          </a:xfrm>
        </p:spPr>
        <p:txBody>
          <a:bodyPr/>
          <a:lstStyle/>
          <a:p>
            <a:r>
              <a:rPr lang="ru-RU" b="1" dirty="0" smtClean="0"/>
              <a:t>Оккупированный Париж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57" y="1429470"/>
            <a:ext cx="10204969" cy="5257610"/>
          </a:xfrm>
        </p:spPr>
      </p:pic>
    </p:spTree>
    <p:extLst>
      <p:ext uri="{BB962C8B-B14F-4D97-AF65-F5344CB8AC3E}">
        <p14:creationId xmlns:p14="http://schemas.microsoft.com/office/powerpoint/2010/main" val="403835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9901" y="622939"/>
            <a:ext cx="8761413" cy="706964"/>
          </a:xfrm>
        </p:spPr>
        <p:txBody>
          <a:bodyPr/>
          <a:lstStyle/>
          <a:p>
            <a:r>
              <a:rPr lang="ru-RU" b="1" dirty="0"/>
              <a:t>Оккупированный Париж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10" y="1522319"/>
            <a:ext cx="10796972" cy="5066371"/>
          </a:xfrm>
        </p:spPr>
      </p:pic>
    </p:spTree>
    <p:extLst>
      <p:ext uri="{BB962C8B-B14F-4D97-AF65-F5344CB8AC3E}">
        <p14:creationId xmlns:p14="http://schemas.microsoft.com/office/powerpoint/2010/main" val="237743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848" y="635465"/>
            <a:ext cx="8761413" cy="706964"/>
          </a:xfrm>
        </p:spPr>
        <p:txBody>
          <a:bodyPr/>
          <a:lstStyle/>
          <a:p>
            <a:r>
              <a:rPr lang="ru-RU" b="1" dirty="0"/>
              <a:t>Оккупированный Париж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39" y="1568681"/>
            <a:ext cx="10220913" cy="5117645"/>
          </a:xfrm>
        </p:spPr>
      </p:pic>
    </p:spTree>
    <p:extLst>
      <p:ext uri="{BB962C8B-B14F-4D97-AF65-F5344CB8AC3E}">
        <p14:creationId xmlns:p14="http://schemas.microsoft.com/office/powerpoint/2010/main" val="118162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9589" y="635464"/>
            <a:ext cx="9379436" cy="629665"/>
          </a:xfrm>
        </p:spPr>
        <p:txBody>
          <a:bodyPr/>
          <a:lstStyle/>
          <a:p>
            <a:r>
              <a:rPr lang="ru-RU" b="1" dirty="0"/>
              <a:t>Оккупированный Париж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68" y="1483018"/>
            <a:ext cx="6018187" cy="5148893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454" y="1464067"/>
            <a:ext cx="5427448" cy="5112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266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Ион (конференц-зал)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27</TotalTime>
  <Words>55</Words>
  <Application>Microsoft Office PowerPoint</Application>
  <PresentationFormat>Произвольный</PresentationFormat>
  <Paragraphs>14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Ион (конференц-зал)</vt:lpstr>
      <vt:lpstr>Коллаброционизм в Европе</vt:lpstr>
      <vt:lpstr>Встреча немецких войск в Австрии в 1938 году</vt:lpstr>
      <vt:lpstr>Встреча немецких войск в Австрии в 1938 году</vt:lpstr>
      <vt:lpstr>Оккупированная Бельгия</vt:lpstr>
      <vt:lpstr>Оккупированная Бельгия</vt:lpstr>
      <vt:lpstr>Оккупированный Париж</vt:lpstr>
      <vt:lpstr>Оккупированный Париж</vt:lpstr>
      <vt:lpstr>Оккупированный Париж</vt:lpstr>
      <vt:lpstr>Оккупированный Париж</vt:lpstr>
      <vt:lpstr>Оккупированный Париж</vt:lpstr>
      <vt:lpstr>Оккупированный Париж</vt:lpstr>
      <vt:lpstr>Братислава (Словакия)  приветствует немцев</vt:lpstr>
      <vt:lpstr>Жители Амстердама (Нидерланды) встречают немецкие войска</vt:lpstr>
      <vt:lpstr>Загреб (Хорватия) встречает гитлеровцев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Коллаброционизм в Европе.</dc:title>
  <dc:creator>Елена Н. Костина</dc:creator>
  <cp:lastModifiedBy>Sekretar</cp:lastModifiedBy>
  <cp:revision>5</cp:revision>
  <dcterms:created xsi:type="dcterms:W3CDTF">2015-04-29T11:13:37Z</dcterms:created>
  <dcterms:modified xsi:type="dcterms:W3CDTF">2016-03-18T08:56:14Z</dcterms:modified>
</cp:coreProperties>
</file>