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68" r:id="rId3"/>
    <p:sldId id="259" r:id="rId4"/>
    <p:sldId id="260" r:id="rId5"/>
    <p:sldId id="261" r:id="rId6"/>
    <p:sldId id="263" r:id="rId7"/>
    <p:sldId id="271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C457169-CEBB-4705-83FE-EF8283D8A1D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538DA33-225B-417E-8798-36EBA487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7169-CEBB-4705-83FE-EF8283D8A1D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8DA33-225B-417E-8798-36EBA487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7169-CEBB-4705-83FE-EF8283D8A1D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8DA33-225B-417E-8798-36EBA487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C457169-CEBB-4705-83FE-EF8283D8A1D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538DA33-225B-417E-8798-36EBA487C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C457169-CEBB-4705-83FE-EF8283D8A1D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538DA33-225B-417E-8798-36EBA487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7169-CEBB-4705-83FE-EF8283D8A1D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8DA33-225B-417E-8798-36EBA487C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7169-CEBB-4705-83FE-EF8283D8A1D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8DA33-225B-417E-8798-36EBA487C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C457169-CEBB-4705-83FE-EF8283D8A1D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538DA33-225B-417E-8798-36EBA487C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57169-CEBB-4705-83FE-EF8283D8A1D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8DA33-225B-417E-8798-36EBA487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C457169-CEBB-4705-83FE-EF8283D8A1D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538DA33-225B-417E-8798-36EBA487C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C457169-CEBB-4705-83FE-EF8283D8A1D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538DA33-225B-417E-8798-36EBA487C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C457169-CEBB-4705-83FE-EF8283D8A1D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538DA33-225B-417E-8798-36EBA487C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Словарная работа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Фу </a:t>
            </a:r>
            <a:r>
              <a:rPr lang="ru-RU" b="1" dirty="0" smtClean="0"/>
              <a:t>. </a:t>
            </a:r>
            <a:r>
              <a:rPr lang="ru-RU" dirty="0" smtClean="0"/>
              <a:t>бол, во</a:t>
            </a:r>
            <a:r>
              <a:rPr lang="ru-RU" b="1" dirty="0" smtClean="0"/>
              <a:t> . </a:t>
            </a:r>
            <a:r>
              <a:rPr lang="ru-RU" dirty="0" smtClean="0"/>
              <a:t>зал, ж</a:t>
            </a:r>
            <a:r>
              <a:rPr lang="ru-RU" b="1" dirty="0" smtClean="0"/>
              <a:t> . </a:t>
            </a:r>
            <a:r>
              <a:rPr lang="ru-RU" dirty="0" err="1" smtClean="0"/>
              <a:t>ри</a:t>
            </a:r>
            <a:r>
              <a:rPr lang="ru-RU" dirty="0" smtClean="0"/>
              <a:t>, </a:t>
            </a:r>
            <a:r>
              <a:rPr lang="ru-RU" dirty="0" err="1" smtClean="0"/>
              <a:t>брош</a:t>
            </a:r>
            <a:r>
              <a:rPr lang="ru-RU" dirty="0" smtClean="0"/>
              <a:t> </a:t>
            </a:r>
            <a:r>
              <a:rPr lang="ru-RU" b="1" dirty="0" smtClean="0"/>
              <a:t>. </a:t>
            </a:r>
            <a:r>
              <a:rPr lang="ru-RU" dirty="0" err="1" smtClean="0"/>
              <a:t>ра</a:t>
            </a:r>
            <a:r>
              <a:rPr lang="ru-RU" dirty="0" smtClean="0"/>
              <a:t>, </a:t>
            </a:r>
            <a:r>
              <a:rPr lang="ru-RU" dirty="0" err="1" smtClean="0"/>
              <a:t>рю</a:t>
            </a:r>
            <a:r>
              <a:rPr lang="ru-RU" dirty="0" smtClean="0"/>
              <a:t> </a:t>
            </a:r>
            <a:r>
              <a:rPr lang="ru-RU" b="1" dirty="0" smtClean="0"/>
              <a:t>.</a:t>
            </a:r>
            <a:r>
              <a:rPr lang="ru-RU" dirty="0" err="1" smtClean="0"/>
              <a:t>зак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Синтаксическая минутка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На лесной тропинке стоял красивый лось.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827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Распределительный диктант.</a:t>
            </a:r>
            <a:br>
              <a:rPr lang="ru-RU" sz="3600" b="1" dirty="0" smtClean="0"/>
            </a:br>
            <a:r>
              <a:rPr lang="ru-RU" sz="3600" b="1" dirty="0" smtClean="0"/>
              <a:t>...З     или 	...С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r>
              <a:rPr lang="ru-RU" dirty="0" err="1" smtClean="0"/>
              <a:t>Бе</a:t>
            </a:r>
            <a:r>
              <a:rPr lang="ru-RU" dirty="0" smtClean="0"/>
              <a:t>…донная </a:t>
            </a:r>
            <a:r>
              <a:rPr lang="ru-RU" dirty="0"/>
              <a:t>(лазурь)	</a:t>
            </a:r>
            <a:endParaRPr lang="ru-RU" dirty="0" smtClean="0"/>
          </a:p>
          <a:p>
            <a:r>
              <a:rPr lang="ru-RU" dirty="0" smtClean="0"/>
              <a:t>Ра…пушить(хвост)</a:t>
            </a:r>
            <a:endParaRPr lang="ru-RU" dirty="0"/>
          </a:p>
          <a:p>
            <a:r>
              <a:rPr lang="ru-RU" dirty="0" smtClean="0"/>
              <a:t>Ра…морозить         </a:t>
            </a:r>
            <a:r>
              <a:rPr lang="ru-RU" dirty="0"/>
              <a:t>	</a:t>
            </a:r>
          </a:p>
          <a:p>
            <a:r>
              <a:rPr lang="ru-RU" dirty="0" err="1" smtClean="0"/>
              <a:t>Бе</a:t>
            </a:r>
            <a:r>
              <a:rPr lang="ru-RU" dirty="0" smtClean="0"/>
              <a:t>…вкусный</a:t>
            </a:r>
            <a:r>
              <a:rPr lang="ru-RU" dirty="0"/>
              <a:t>	            </a:t>
            </a:r>
            <a:endParaRPr lang="ru-RU" dirty="0" smtClean="0"/>
          </a:p>
          <a:p>
            <a:r>
              <a:rPr lang="ru-RU" dirty="0" smtClean="0"/>
              <a:t>Ра…красить (восход)</a:t>
            </a:r>
            <a:endParaRPr lang="ru-RU" dirty="0"/>
          </a:p>
          <a:p>
            <a:r>
              <a:rPr lang="ru-RU" dirty="0" err="1" smtClean="0"/>
              <a:t>Бе</a:t>
            </a:r>
            <a:r>
              <a:rPr lang="ru-RU" dirty="0" smtClean="0"/>
              <a:t>…</a:t>
            </a:r>
            <a:r>
              <a:rPr lang="ru-RU" dirty="0" err="1" smtClean="0"/>
              <a:t>брежный</a:t>
            </a:r>
            <a:r>
              <a:rPr lang="ru-RU" dirty="0" smtClean="0"/>
              <a:t> </a:t>
            </a:r>
            <a:r>
              <a:rPr lang="ru-RU" dirty="0"/>
              <a:t>	            </a:t>
            </a:r>
            <a:endParaRPr lang="ru-RU" dirty="0" smtClean="0"/>
          </a:p>
          <a:p>
            <a:r>
              <a:rPr lang="ru-RU" dirty="0" err="1" smtClean="0"/>
              <a:t>Бе</a:t>
            </a:r>
            <a:r>
              <a:rPr lang="ru-RU" dirty="0" smtClean="0"/>
              <a:t>…крайний</a:t>
            </a:r>
            <a:r>
              <a:rPr lang="ru-RU" dirty="0"/>
              <a:t>	            </a:t>
            </a:r>
            <a:endParaRPr lang="ru-RU" dirty="0" smtClean="0"/>
          </a:p>
          <a:p>
            <a:r>
              <a:rPr lang="ru-RU" dirty="0" err="1" smtClean="0"/>
              <a:t>Бе</a:t>
            </a:r>
            <a:r>
              <a:rPr lang="ru-RU" dirty="0" smtClean="0"/>
              <a:t>…</a:t>
            </a:r>
            <a:r>
              <a:rPr lang="ru-RU" dirty="0" err="1" smtClean="0"/>
              <a:t>кормица</a:t>
            </a:r>
            <a:endParaRPr lang="ru-RU" dirty="0" smtClean="0"/>
          </a:p>
          <a:p>
            <a:r>
              <a:rPr lang="ru-RU" dirty="0" err="1" smtClean="0"/>
              <a:t>Бе</a:t>
            </a:r>
            <a:r>
              <a:rPr lang="ru-RU" dirty="0" smtClean="0"/>
              <a:t>…шумный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3600" dirty="0" smtClean="0"/>
              <a:t>Буквы </a:t>
            </a:r>
            <a:r>
              <a:rPr lang="ru-RU" sz="3600" dirty="0" err="1" smtClean="0"/>
              <a:t>о-а</a:t>
            </a:r>
            <a:r>
              <a:rPr lang="ru-RU" sz="3600" dirty="0" smtClean="0"/>
              <a:t> в корнях -лож-, -лаг-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орфографическая работа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u="sng" dirty="0"/>
              <a:t>С</a:t>
            </a:r>
            <a:r>
              <a:rPr lang="ru-RU" b="1" u="sng" dirty="0" smtClean="0"/>
              <a:t>писать</a:t>
            </a:r>
            <a:r>
              <a:rPr lang="ru-RU" b="1" u="sng" dirty="0"/>
              <a:t>, вставить пропущенные </a:t>
            </a:r>
            <a:r>
              <a:rPr lang="ru-RU" b="1" u="sng" dirty="0" smtClean="0"/>
              <a:t>буквы</a:t>
            </a:r>
            <a:endParaRPr lang="ru-RU" b="1" dirty="0"/>
          </a:p>
          <a:p>
            <a:pPr>
              <a:buNone/>
            </a:pPr>
            <a:r>
              <a:rPr lang="ru-RU" i="1" dirty="0" smtClean="0"/>
              <a:t>      </a:t>
            </a:r>
            <a:r>
              <a:rPr lang="ru-RU" sz="4000" i="1" dirty="0" err="1" smtClean="0">
                <a:solidFill>
                  <a:srgbClr val="0070C0"/>
                </a:solidFill>
              </a:rPr>
              <a:t>Осв</a:t>
            </a:r>
            <a:r>
              <a:rPr lang="ru-RU" sz="4000" i="1" dirty="0" smtClean="0">
                <a:solidFill>
                  <a:srgbClr val="0070C0"/>
                </a:solidFill>
              </a:rPr>
              <a:t>…</a:t>
            </a:r>
            <a:r>
              <a:rPr lang="ru-RU" sz="4000" i="1" dirty="0" err="1" smtClean="0">
                <a:solidFill>
                  <a:srgbClr val="0070C0"/>
                </a:solidFill>
              </a:rPr>
              <a:t>щать</a:t>
            </a:r>
            <a:r>
              <a:rPr lang="ru-RU" sz="4000" i="1" dirty="0" smtClean="0">
                <a:solidFill>
                  <a:srgbClr val="0070C0"/>
                </a:solidFill>
              </a:rPr>
              <a:t> землю, </a:t>
            </a:r>
            <a:r>
              <a:rPr lang="ru-RU" sz="4000" i="1" dirty="0">
                <a:solidFill>
                  <a:srgbClr val="0070C0"/>
                </a:solidFill>
              </a:rPr>
              <a:t>сл…</a:t>
            </a:r>
            <a:r>
              <a:rPr lang="ru-RU" sz="4000" i="1" dirty="0" err="1">
                <a:solidFill>
                  <a:srgbClr val="0070C0"/>
                </a:solidFill>
              </a:rPr>
              <a:t>таться</a:t>
            </a:r>
            <a:r>
              <a:rPr lang="ru-RU" sz="4000" i="1" dirty="0">
                <a:solidFill>
                  <a:srgbClr val="0070C0"/>
                </a:solidFill>
              </a:rPr>
              <a:t> на поляну, прибл…жался к дому, </a:t>
            </a:r>
            <a:r>
              <a:rPr lang="ru-RU" sz="4000" i="1" dirty="0" err="1">
                <a:solidFill>
                  <a:srgbClr val="0070C0"/>
                </a:solidFill>
              </a:rPr>
              <a:t>предл</a:t>
            </a:r>
            <a:r>
              <a:rPr lang="ru-RU" sz="4000" i="1" dirty="0">
                <a:solidFill>
                  <a:srgbClr val="0070C0"/>
                </a:solidFill>
              </a:rPr>
              <a:t>…гать яблоко, </a:t>
            </a:r>
            <a:r>
              <a:rPr lang="ru-RU" sz="4000" i="1" dirty="0" err="1">
                <a:solidFill>
                  <a:srgbClr val="0070C0"/>
                </a:solidFill>
              </a:rPr>
              <a:t>предл</a:t>
            </a:r>
            <a:r>
              <a:rPr lang="ru-RU" sz="4000" i="1" dirty="0">
                <a:solidFill>
                  <a:srgbClr val="0070C0"/>
                </a:solidFill>
              </a:rPr>
              <a:t>…жить помощь</a:t>
            </a:r>
            <a:r>
              <a:rPr lang="ru-RU" sz="4000" i="1" dirty="0" smtClean="0">
                <a:solidFill>
                  <a:srgbClr val="0070C0"/>
                </a:solidFill>
              </a:rPr>
              <a:t>.</a:t>
            </a:r>
          </a:p>
          <a:p>
            <a:pPr>
              <a:buNone/>
            </a:pPr>
            <a:endParaRPr lang="ru-RU" sz="40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u="sng" dirty="0"/>
              <a:t/>
            </a:r>
            <a:br>
              <a:rPr lang="ru-RU" u="sng" dirty="0"/>
            </a:br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879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smtClean="0"/>
              <a:t>Выполните задание устно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Предлагать (помощь), положительная (характеристика), располагающая (улыбка), (изменить) положение, (написать) изложение, (увеличить) слагаемое, (высказать) предположение.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Домашнее задание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/>
              <a:t> </a:t>
            </a:r>
            <a:r>
              <a:rPr lang="ru-RU" b="1" i="1" dirty="0" smtClean="0"/>
              <a:t>1. </a:t>
            </a:r>
            <a:r>
              <a:rPr lang="ru-RU" b="1" dirty="0" smtClean="0"/>
              <a:t>Петя, Катя, </a:t>
            </a:r>
            <a:r>
              <a:rPr lang="ru-RU" b="1" dirty="0" smtClean="0"/>
              <a:t>Саша</a:t>
            </a:r>
            <a:r>
              <a:rPr lang="ru-RU" b="1" dirty="0" smtClean="0"/>
              <a:t>, </a:t>
            </a:r>
            <a:r>
              <a:rPr lang="ru-RU" b="1" dirty="0" smtClean="0"/>
              <a:t>Надя - составить рассказ на свободную тему с изученной орфограммой;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2. Антон, Ваня, Ксюша, Рома, Костя- выписать пословицы с изученной орфограммой.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544</TotalTime>
  <Words>79</Words>
  <Application>Microsoft Office PowerPoint</Application>
  <PresentationFormat>Экран (4:3)</PresentationFormat>
  <Paragraphs>35</Paragraphs>
  <Slides>8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Словарная работа</vt:lpstr>
      <vt:lpstr>Синтаксическая минутка</vt:lpstr>
      <vt:lpstr>Распределительный диктант. ...З     или  ...С </vt:lpstr>
      <vt:lpstr>       </vt:lpstr>
      <vt:lpstr>орфографическая работа</vt:lpstr>
      <vt:lpstr> </vt:lpstr>
      <vt:lpstr>Выполните задание устно </vt:lpstr>
      <vt:lpstr>Домашнее задание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Буквы о-а в корне лаг- - лож-.</dc:title>
  <dc:creator>I`m</dc:creator>
  <cp:lastModifiedBy>333</cp:lastModifiedBy>
  <cp:revision>7</cp:revision>
  <dcterms:created xsi:type="dcterms:W3CDTF">2015-02-01T15:03:11Z</dcterms:created>
  <dcterms:modified xsi:type="dcterms:W3CDTF">2022-02-09T06:29:18Z</dcterms:modified>
</cp:coreProperties>
</file>