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65" r:id="rId4"/>
    <p:sldId id="257" r:id="rId5"/>
    <p:sldId id="264" r:id="rId6"/>
    <p:sldId id="258" r:id="rId7"/>
    <p:sldId id="266" r:id="rId8"/>
    <p:sldId id="259" r:id="rId9"/>
    <p:sldId id="260" r:id="rId10"/>
    <p:sldId id="261" r:id="rId11"/>
    <p:sldId id="262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995" y="980728"/>
            <a:ext cx="7949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Переработка мусора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5589240"/>
            <a:ext cx="29883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Педагог ДО Влас А.А.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2022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917" y="2279361"/>
            <a:ext cx="2301767" cy="230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35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50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6" t="19317" r="15799" b="11079"/>
          <a:stretch/>
        </p:blipFill>
        <p:spPr>
          <a:xfrm>
            <a:off x="5450745" y="834081"/>
            <a:ext cx="3469380" cy="26020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4415290" cy="3316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3729086" cy="27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26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65" y="548680"/>
            <a:ext cx="3344091" cy="2508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351" y="3309777"/>
            <a:ext cx="3955909" cy="29669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80728"/>
            <a:ext cx="3629319" cy="224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09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3483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485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00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74897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75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7246479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57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061870" cy="6336704"/>
          </a:xfrm>
        </p:spPr>
      </p:pic>
    </p:spTree>
    <p:extLst>
      <p:ext uri="{BB962C8B-B14F-4D97-AF65-F5344CB8AC3E}">
        <p14:creationId xmlns:p14="http://schemas.microsoft.com/office/powerpoint/2010/main" val="384259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3935"/>
            <a:ext cx="9144000" cy="475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45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5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19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7629775" cy="506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41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5" y="332656"/>
            <a:ext cx="8813779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23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440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</TotalTime>
  <Words>8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Центр</dc:creator>
  <cp:lastModifiedBy>Центр</cp:lastModifiedBy>
  <cp:revision>2</cp:revision>
  <dcterms:created xsi:type="dcterms:W3CDTF">2022-01-27T12:30:55Z</dcterms:created>
  <dcterms:modified xsi:type="dcterms:W3CDTF">2022-01-27T13:20:47Z</dcterms:modified>
</cp:coreProperties>
</file>