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1"/>
  </p:notes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4" r:id="rId9"/>
    <p:sldId id="266" r:id="rId10"/>
    <p:sldId id="272" r:id="rId11"/>
    <p:sldId id="265" r:id="rId12"/>
    <p:sldId id="267" r:id="rId13"/>
    <p:sldId id="268" r:id="rId14"/>
    <p:sldId id="269" r:id="rId15"/>
    <p:sldId id="263" r:id="rId16"/>
    <p:sldId id="270" r:id="rId17"/>
    <p:sldId id="271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лена Дегтярева" initials="ЕД" lastIdx="3" clrIdx="0">
    <p:extLst>
      <p:ext uri="{19B8F6BF-5375-455C-9EA6-DF929625EA0E}">
        <p15:presenceInfo xmlns:p15="http://schemas.microsoft.com/office/powerpoint/2012/main" userId="db0b2a3f7dc670b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4E9"/>
    <a:srgbClr val="EDEDED"/>
    <a:srgbClr val="80A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4-28T18:28:11.030" idx="3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9B3B1B85-352D-4AD0-B074-02D9BA36EE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4C8261B-EDEB-4AED-84E3-674CB52E14D5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17CD67-3F0E-4B36-A883-28E1A0F06709}" type="datetimeFigureOut">
              <a:rPr lang="ru-RU" smtClean="0"/>
              <a:t>30.05.2020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id="{4A1678AA-A5DF-410B-9311-9E0AE64F83F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id="{2D6D323F-C3AA-466C-A290-AA2B07D744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2E87D87-EFBB-43D2-8ADD-D1F661462E9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81CFCB2-71BB-4340-9EE9-4E0483C322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B4EBBC-E758-4D52-9C5A-FC68266D956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C2AE-28B0-4D5C-B957-F3EE752F7D78}" type="datetimeFigureOut">
              <a:rPr lang="ru-RU" smtClean="0"/>
              <a:t>30.05.2020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A642-DBB6-4FAF-B848-4CDA26D942FA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030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C2AE-28B0-4D5C-B957-F3EE752F7D78}" type="datetimeFigureOut">
              <a:rPr lang="ru-RU" smtClean="0"/>
              <a:t>30.05.2020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A642-DBB6-4FAF-B848-4CDA26D94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775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C2AE-28B0-4D5C-B957-F3EE752F7D78}" type="datetimeFigureOut">
              <a:rPr lang="ru-RU" smtClean="0"/>
              <a:t>30.05.2020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A642-DBB6-4FAF-B848-4CDA26D94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6524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C2AE-28B0-4D5C-B957-F3EE752F7D78}" type="datetimeFigureOut">
              <a:rPr lang="ru-RU" smtClean="0"/>
              <a:t>30.05.2020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A642-DBB6-4FAF-B848-4CDA26D942F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2584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C2AE-28B0-4D5C-B957-F3EE752F7D78}" type="datetimeFigureOut">
              <a:rPr lang="ru-RU" smtClean="0"/>
              <a:t>30.05.2020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A642-DBB6-4FAF-B848-4CDA26D94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5409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C2AE-28B0-4D5C-B957-F3EE752F7D78}" type="datetimeFigureOut">
              <a:rPr lang="ru-RU" smtClean="0"/>
              <a:t>30.05.2020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A642-DBB6-4FAF-B848-4CDA26D942F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64319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C2AE-28B0-4D5C-B957-F3EE752F7D78}" type="datetimeFigureOut">
              <a:rPr lang="ru-RU" smtClean="0"/>
              <a:t>30.05.2020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A642-DBB6-4FAF-B848-4CDA26D94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9383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C2AE-28B0-4D5C-B957-F3EE752F7D78}" type="datetimeFigureOut">
              <a:rPr lang="ru-RU" smtClean="0"/>
              <a:t>30.05.2020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A642-DBB6-4FAF-B848-4CDA26D94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656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C2AE-28B0-4D5C-B957-F3EE752F7D78}" type="datetimeFigureOut">
              <a:rPr lang="ru-RU" smtClean="0"/>
              <a:t>30.05.2020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A642-DBB6-4FAF-B848-4CDA26D94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289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C2AE-28B0-4D5C-B957-F3EE752F7D78}" type="datetimeFigureOut">
              <a:rPr lang="ru-RU" smtClean="0"/>
              <a:t>30.05.2020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A642-DBB6-4FAF-B848-4CDA26D94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31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C2AE-28B0-4D5C-B957-F3EE752F7D78}" type="datetimeFigureOut">
              <a:rPr lang="ru-RU" smtClean="0"/>
              <a:t>30.05.2020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A642-DBB6-4FAF-B848-4CDA26D94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009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C2AE-28B0-4D5C-B957-F3EE752F7D78}" type="datetimeFigureOut">
              <a:rPr lang="ru-RU" smtClean="0"/>
              <a:t>30.05.2020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A642-DBB6-4FAF-B848-4CDA26D94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766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C2AE-28B0-4D5C-B957-F3EE752F7D78}" type="datetimeFigureOut">
              <a:rPr lang="ru-RU" smtClean="0"/>
              <a:t>30.05.2020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A642-DBB6-4FAF-B848-4CDA26D94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717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C2AE-28B0-4D5C-B957-F3EE752F7D78}" type="datetimeFigureOut">
              <a:rPr lang="ru-RU" smtClean="0"/>
              <a:t>30.05.2020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A642-DBB6-4FAF-B848-4CDA26D94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116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C2AE-28B0-4D5C-B957-F3EE752F7D78}" type="datetimeFigureOut">
              <a:rPr lang="ru-RU" smtClean="0"/>
              <a:t>30.05.2020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A642-DBB6-4FAF-B848-4CDA26D94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73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C2AE-28B0-4D5C-B957-F3EE752F7D78}" type="datetimeFigureOut">
              <a:rPr lang="ru-RU" smtClean="0"/>
              <a:t>30.05.2020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A642-DBB6-4FAF-B848-4CDA26D94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2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C2AE-28B0-4D5C-B957-F3EE752F7D78}" type="datetimeFigureOut">
              <a:rPr lang="ru-RU" smtClean="0"/>
              <a:t>30.05.2020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A642-DBB6-4FAF-B848-4CDA26D94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901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D0CC2AE-28B0-4D5C-B957-F3EE752F7D78}" type="datetimeFigureOut">
              <a:rPr lang="ru-RU" smtClean="0"/>
              <a:t>30.05.2020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289A642-DBB6-4FAF-B848-4CDA26D94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8399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comments" Target="../comments/commen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7.png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1.png"/><Relationship Id="rId9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7C9984C-A786-4EF9-B88D-0D59EC4D64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0532" cy="6858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836A3C9-3C0F-497A-8C62-7554D1D99CA1}"/>
              </a:ext>
            </a:extLst>
          </p:cNvPr>
          <p:cNvSpPr/>
          <p:nvPr/>
        </p:nvSpPr>
        <p:spPr>
          <a:xfrm>
            <a:off x="1" y="71021"/>
            <a:ext cx="92505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Город мастеров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2AF2F0F-6320-451C-AE06-4B6A1FE55498}"/>
              </a:ext>
            </a:extLst>
          </p:cNvPr>
          <p:cNvSpPr txBox="1"/>
          <p:nvPr/>
        </p:nvSpPr>
        <p:spPr>
          <a:xfrm>
            <a:off x="9357064" y="2467992"/>
            <a:ext cx="275748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Bahnschrift SemiBold SemiConden" panose="020B0502040204020203" pitchFamily="34" charset="0"/>
              </a:rPr>
              <a:t>Методическая разработка </a:t>
            </a: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Bahnschrift SemiBold SemiConden" panose="020B0502040204020203" pitchFamily="34" charset="0"/>
              </a:rPr>
              <a:t>профориентационного </a:t>
            </a: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Bahnschrift SemiBold SemiConden" panose="020B0502040204020203" pitchFamily="34" charset="0"/>
              </a:rPr>
              <a:t>дистанционного занятия </a:t>
            </a: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Bahnschrift SemiBold SemiConden" panose="020B0502040204020203" pitchFamily="34" charset="0"/>
              </a:rPr>
              <a:t>с элементами игры</a:t>
            </a: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Bahnschrift SemiBold SemiConden" panose="020B0502040204020203" pitchFamily="34" charset="0"/>
              </a:rPr>
              <a:t>учителя начальных классов</a:t>
            </a: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Bahnschrift SemiBold SemiConden" panose="020B0502040204020203" pitchFamily="34" charset="0"/>
              </a:rPr>
              <a:t>МБОУ гимназии № 7</a:t>
            </a: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Bahnschrift SemiBold SemiConden" panose="020B0502040204020203" pitchFamily="34" charset="0"/>
              </a:rPr>
              <a:t>Дегтяревой Е.В.</a:t>
            </a: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Bahnschrift SemiBold SemiConden" panose="020B0502040204020203" pitchFamily="34" charset="0"/>
              </a:rPr>
              <a:t>город Новороссийск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4261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9089183-145F-4E07-906A-3615E39A8F1B}"/>
              </a:ext>
            </a:extLst>
          </p:cNvPr>
          <p:cNvSpPr/>
          <p:nvPr/>
        </p:nvSpPr>
        <p:spPr>
          <a:xfrm>
            <a:off x="4293263" y="3244334"/>
            <a:ext cx="3605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https://youtu.be/ia4qahVH9R8</a:t>
            </a:r>
            <a:endParaRPr lang="ru-RU" dirty="0"/>
          </a:p>
        </p:txBody>
      </p:sp>
      <p:pic>
        <p:nvPicPr>
          <p:cNvPr id="3" name="Упражнения_за_компьютером_для_глаз">
            <a:hlinkClick r:id="" action="ppaction://media"/>
            <a:extLst>
              <a:ext uri="{FF2B5EF4-FFF2-40B4-BE49-F238E27FC236}">
                <a16:creationId xmlns:a16="http://schemas.microsoft.com/office/drawing/2014/main" id="{7DF54681-19A3-4D3B-AF20-4B4C3AED993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41813" y="390147"/>
            <a:ext cx="5708374" cy="5708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79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6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79AB47C-9715-4E41-A571-689623965CFB}"/>
              </a:ext>
            </a:extLst>
          </p:cNvPr>
          <p:cNvSpPr/>
          <p:nvPr/>
        </p:nvSpPr>
        <p:spPr>
          <a:xfrm>
            <a:off x="372862" y="1305018"/>
            <a:ext cx="877113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Кирпичи кладет он в ряд,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Строит садик для ребят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шахтер и не водитель,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Дом нам выстроит</a:t>
            </a:r>
            <a:r>
              <a:rPr lang="ru-RU" sz="4000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endParaRPr lang="ru-RU" sz="4000" dirty="0">
              <a:solidFill>
                <a:schemeClr val="accent3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62B3448-E95D-4AB3-8716-23FA444F6A60}"/>
              </a:ext>
            </a:extLst>
          </p:cNvPr>
          <p:cNvSpPr/>
          <p:nvPr/>
        </p:nvSpPr>
        <p:spPr>
          <a:xfrm>
            <a:off x="994300" y="230819"/>
            <a:ext cx="1018418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129F85B-E7AA-4FAC-A1D5-D982A809D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1305018"/>
            <a:ext cx="4922871" cy="279646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6E658D-9D84-43DF-A275-53DFA622A213}"/>
              </a:ext>
            </a:extLst>
          </p:cNvPr>
          <p:cNvSpPr txBox="1"/>
          <p:nvPr/>
        </p:nvSpPr>
        <p:spPr>
          <a:xfrm>
            <a:off x="720090" y="4697730"/>
            <a:ext cx="108699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Работаешь добросовестно, так и в глаза людям глядеть не совестно.</a:t>
            </a:r>
          </a:p>
        </p:txBody>
      </p:sp>
    </p:spTree>
    <p:extLst>
      <p:ext uri="{BB962C8B-B14F-4D97-AF65-F5344CB8AC3E}">
        <p14:creationId xmlns:p14="http://schemas.microsoft.com/office/powerpoint/2010/main" val="222274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47271A-C7D9-4471-947C-84CE7AB3C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878" y="3767906"/>
            <a:ext cx="3997911" cy="269859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A70D29-30D8-44D8-B213-361804C47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56871"/>
            <a:ext cx="5667282" cy="377818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34A346C-9334-4785-B784-E237AA6A93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18" y="462525"/>
            <a:ext cx="5220071" cy="2936290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771936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3AB6FDB-AD63-4D7A-8ACD-7902587D2C3C}"/>
              </a:ext>
            </a:extLst>
          </p:cNvPr>
          <p:cNvSpPr/>
          <p:nvPr/>
        </p:nvSpPr>
        <p:spPr>
          <a:xfrm>
            <a:off x="443883" y="1358283"/>
            <a:ext cx="870011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Кто пропишет витамины?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Кто излечит от ангины?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прививках ты не плачь —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лечиться, знает... </a:t>
            </a:r>
            <a:endParaRPr lang="ru-RU" sz="4000" dirty="0">
              <a:solidFill>
                <a:schemeClr val="accent3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7F5C00C-9CD3-41DD-BAED-53A169260831}"/>
              </a:ext>
            </a:extLst>
          </p:cNvPr>
          <p:cNvSpPr/>
          <p:nvPr/>
        </p:nvSpPr>
        <p:spPr>
          <a:xfrm>
            <a:off x="1384917" y="115410"/>
            <a:ext cx="884215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Врач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EE26AE7-F446-4180-B50C-2BEC94EBC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855" y="823296"/>
            <a:ext cx="4154482" cy="418048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5D0FD5-4E19-4C61-9134-6660DC5FA398}"/>
              </a:ext>
            </a:extLst>
          </p:cNvPr>
          <p:cNvSpPr txBox="1"/>
          <p:nvPr/>
        </p:nvSpPr>
        <p:spPr>
          <a:xfrm>
            <a:off x="1223010" y="5234940"/>
            <a:ext cx="97955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Ученье и труд рядом живут.</a:t>
            </a:r>
          </a:p>
        </p:txBody>
      </p:sp>
    </p:spTree>
    <p:extLst>
      <p:ext uri="{BB962C8B-B14F-4D97-AF65-F5344CB8AC3E}">
        <p14:creationId xmlns:p14="http://schemas.microsoft.com/office/powerpoint/2010/main" val="112939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2E54334-4431-4434-B1E2-03C3DE448A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84" y="3486479"/>
            <a:ext cx="3070137" cy="298187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EA154DC-DDDF-4ED2-84B0-B715679E5F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8071" y="264655"/>
            <a:ext cx="3939045" cy="295428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323D2A2-E233-4797-AB30-063703322B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955" y="264655"/>
            <a:ext cx="3939045" cy="295428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82B335C-C62C-40B2-9333-EA83D903031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29" t="1126" r="6493" b="-1126"/>
          <a:stretch/>
        </p:blipFill>
        <p:spPr>
          <a:xfrm>
            <a:off x="5222109" y="3483593"/>
            <a:ext cx="3939045" cy="314524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8663256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DD3AA4F-E539-4C36-A02B-B2C63EF3B6A0}"/>
              </a:ext>
            </a:extLst>
          </p:cNvPr>
          <p:cNvSpPr/>
          <p:nvPr/>
        </p:nvSpPr>
        <p:spPr>
          <a:xfrm>
            <a:off x="355107" y="1429306"/>
            <a:ext cx="878889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Громко прозвенел звонок,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классе начался урок.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Знает школьник и родитель —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Проведет урок... </a:t>
            </a:r>
            <a:endParaRPr lang="ru-RU" sz="4000" dirty="0">
              <a:solidFill>
                <a:schemeClr val="accent3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927258F-D71C-4445-8D61-F5E9512A2F0E}"/>
              </a:ext>
            </a:extLst>
          </p:cNvPr>
          <p:cNvSpPr/>
          <p:nvPr/>
        </p:nvSpPr>
        <p:spPr>
          <a:xfrm>
            <a:off x="1251751" y="248575"/>
            <a:ext cx="992673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4C7043D-9B9F-4176-9704-7FB31C905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586" y="1867861"/>
            <a:ext cx="4669071" cy="3012304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EFCD6E8-B453-4374-A378-71146EBE5C97}"/>
              </a:ext>
            </a:extLst>
          </p:cNvPr>
          <p:cNvSpPr txBox="1"/>
          <p:nvPr/>
        </p:nvSpPr>
        <p:spPr>
          <a:xfrm>
            <a:off x="994410" y="5428694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Ученье – путь к уменью.</a:t>
            </a:r>
          </a:p>
        </p:txBody>
      </p:sp>
    </p:spTree>
    <p:extLst>
      <p:ext uri="{BB962C8B-B14F-4D97-AF65-F5344CB8AC3E}">
        <p14:creationId xmlns:p14="http://schemas.microsoft.com/office/powerpoint/2010/main" val="265304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BBDBFDF-CF1A-4B4D-BA1B-8679A8A493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24" y="312196"/>
            <a:ext cx="3961498" cy="263571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2141084-0AF4-48CD-AEF3-1B54D1F45A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905" y="312196"/>
            <a:ext cx="5093666" cy="6233608"/>
          </a:xfrm>
          <a:prstGeom prst="rect">
            <a:avLst/>
          </a:prstGeom>
        </p:spPr>
      </p:pic>
      <p:pic>
        <p:nvPicPr>
          <p:cNvPr id="8" name="физминутка_для_начальной_и_средней_школы">
            <a:hlinkClick r:id="" action="ppaction://media"/>
            <a:extLst>
              <a:ext uri="{FF2B5EF4-FFF2-40B4-BE49-F238E27FC236}">
                <a16:creationId xmlns:a16="http://schemas.microsoft.com/office/drawing/2014/main" id="{BA8742EB-D3DE-4C3C-9724-0537F2FADD0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5671" y="3078174"/>
            <a:ext cx="4149099" cy="311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76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24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572655-00D9-453E-B9D5-3D91C2E305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537" y="187398"/>
            <a:ext cx="9163539" cy="6483204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0579523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BB93597-B645-4ED0-88B2-D84699CDF2AC}"/>
              </a:ext>
            </a:extLst>
          </p:cNvPr>
          <p:cNvSpPr/>
          <p:nvPr/>
        </p:nvSpPr>
        <p:spPr>
          <a:xfrm>
            <a:off x="1282148" y="139148"/>
            <a:ext cx="989633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 литературных героев</a:t>
            </a:r>
          </a:p>
        </p:txBody>
      </p:sp>
      <p:pic>
        <p:nvPicPr>
          <p:cNvPr id="6" name="Рисунок 5" descr="Похожее изображение">
            <a:extLst>
              <a:ext uri="{FF2B5EF4-FFF2-40B4-BE49-F238E27FC236}">
                <a16:creationId xmlns:a16="http://schemas.microsoft.com/office/drawing/2014/main" id="{3FEA4B0B-E7A2-4567-BB9D-3FE49B9A5FE5}"/>
              </a:ext>
            </a:extLst>
          </p:cNvPr>
          <p:cNvPicPr/>
          <p:nvPr/>
        </p:nvPicPr>
        <p:blipFill rotWithShape="1">
          <a:blip r:embed="rId2"/>
          <a:srcRect t="2397"/>
          <a:stretch/>
        </p:blipFill>
        <p:spPr bwMode="auto">
          <a:xfrm>
            <a:off x="9132561" y="4017061"/>
            <a:ext cx="2117080" cy="2283641"/>
          </a:xfrm>
          <a:prstGeom prst="rect">
            <a:avLst/>
          </a:prstGeom>
          <a:ln w="228600" cap="sq" cmpd="thickThin">
            <a:solidFill>
              <a:schemeClr val="accent2"/>
            </a:solidFill>
            <a:prstDash val="solid"/>
            <a:miter lim="800000"/>
          </a:ln>
          <a:effectLst>
            <a:innerShdw blurRad="76200">
              <a:srgbClr val="000000"/>
            </a:innerShdw>
            <a:softEdge rad="63500"/>
          </a:effectLst>
        </p:spPr>
      </p:pic>
      <p:pic>
        <p:nvPicPr>
          <p:cNvPr id="7" name="Рисунок 6" descr="Картинки по запросу картинка доктор айболит для детей">
            <a:extLst>
              <a:ext uri="{FF2B5EF4-FFF2-40B4-BE49-F238E27FC236}">
                <a16:creationId xmlns:a16="http://schemas.microsoft.com/office/drawing/2014/main" id="{073D4DD0-D494-47E6-BD41-BDC8A3F3FFBE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6543" y="1315305"/>
            <a:ext cx="1961323" cy="228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8" name="Рисунок 7" descr="Картинки по запросу картинка почтальона печкина">
            <a:extLst>
              <a:ext uri="{FF2B5EF4-FFF2-40B4-BE49-F238E27FC236}">
                <a16:creationId xmlns:a16="http://schemas.microsoft.com/office/drawing/2014/main" id="{A11D578F-37CC-4289-A430-B266EFFDF335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7243" y="1359298"/>
            <a:ext cx="1961322" cy="223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9" name="Рисунок 8" descr="Картинки по запросу картинка старика из сказки о золотой рыбке">
            <a:extLst>
              <a:ext uri="{FF2B5EF4-FFF2-40B4-BE49-F238E27FC236}">
                <a16:creationId xmlns:a16="http://schemas.microsoft.com/office/drawing/2014/main" id="{2512B53B-15C3-4D1D-AC42-BBCDAB728D79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0733" y="1315305"/>
            <a:ext cx="2112063" cy="228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" name="Рисунок 9" descr="Картинки по запросу картинка сказка буратино отец папа карло">
            <a:extLst>
              <a:ext uri="{FF2B5EF4-FFF2-40B4-BE49-F238E27FC236}">
                <a16:creationId xmlns:a16="http://schemas.microsoft.com/office/drawing/2014/main" id="{75DEAC6B-15FA-43D0-BE1A-76BB058C5EEB}"/>
              </a:ext>
            </a:extLst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17159" y="1242521"/>
            <a:ext cx="1961322" cy="2383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1" name="Рисунок 10" descr="Картинки по запросу картинка сказка о царе салтане сестры">
            <a:extLst>
              <a:ext uri="{FF2B5EF4-FFF2-40B4-BE49-F238E27FC236}">
                <a16:creationId xmlns:a16="http://schemas.microsoft.com/office/drawing/2014/main" id="{074A634E-C55A-45FA-A8A2-EB660EB08F8A}"/>
              </a:ext>
            </a:extLst>
          </p:cNvPr>
          <p:cNvPicPr/>
          <p:nvPr/>
        </p:nvPicPr>
        <p:blipFill rotWithShape="1">
          <a:blip r:embed="rId7"/>
          <a:srcRect l="10246" t="6108" r="7251" b="6388"/>
          <a:stretch/>
        </p:blipFill>
        <p:spPr bwMode="auto">
          <a:xfrm>
            <a:off x="919127" y="4163824"/>
            <a:ext cx="1838739" cy="228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2" name="Рисунок 11" descr="Картинки по запросу картинка пилюлькин">
            <a:extLst>
              <a:ext uri="{FF2B5EF4-FFF2-40B4-BE49-F238E27FC236}">
                <a16:creationId xmlns:a16="http://schemas.microsoft.com/office/drawing/2014/main" id="{7EBE4EA3-8D09-4228-880E-9E93129966AF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39826" y="4062947"/>
            <a:ext cx="1838739" cy="223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3" name="Рисунок 12" descr="Картинки по запросу картинка дядя степа">
            <a:extLst>
              <a:ext uri="{FF2B5EF4-FFF2-40B4-BE49-F238E27FC236}">
                <a16:creationId xmlns:a16="http://schemas.microsoft.com/office/drawing/2014/main" id="{7C610B75-929A-454F-A34F-01E9E0515C60}"/>
              </a:ext>
            </a:extLst>
          </p:cNvPr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30314" y="3918079"/>
            <a:ext cx="2032482" cy="2527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95412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0FD757C-6A5F-4CB8-A706-4941D2EA5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45" y="1010075"/>
            <a:ext cx="7489962" cy="5659082"/>
          </a:xfrm>
          <a:prstGeom prst="rect">
            <a:avLst/>
          </a:prstGeom>
          <a:solidFill>
            <a:srgbClr val="92D050"/>
          </a:solidFill>
          <a:effectLst>
            <a:softEdge rad="63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6630DC6-F510-49D8-99D7-A676809E24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980" y="1783080"/>
            <a:ext cx="4134892" cy="386348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9175374-E2A6-4921-91B5-2991C75F8F45}"/>
              </a:ext>
            </a:extLst>
          </p:cNvPr>
          <p:cNvSpPr/>
          <p:nvPr/>
        </p:nvSpPr>
        <p:spPr>
          <a:xfrm>
            <a:off x="1202635" y="188843"/>
            <a:ext cx="997584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Весна в городе мастеров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3630948-9084-4DC7-8378-43B06DB9C9DE}"/>
              </a:ext>
            </a:extLst>
          </p:cNvPr>
          <p:cNvSpPr/>
          <p:nvPr/>
        </p:nvSpPr>
        <p:spPr>
          <a:xfrm>
            <a:off x="1202635" y="5943600"/>
            <a:ext cx="997584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 встречи !</a:t>
            </a:r>
          </a:p>
        </p:txBody>
      </p:sp>
    </p:spTree>
    <p:extLst>
      <p:ext uri="{BB962C8B-B14F-4D97-AF65-F5344CB8AC3E}">
        <p14:creationId xmlns:p14="http://schemas.microsoft.com/office/powerpoint/2010/main" val="37441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2EAC485-BEC8-47CC-AB7C-C85CC0908528}"/>
              </a:ext>
            </a:extLst>
          </p:cNvPr>
          <p:cNvSpPr/>
          <p:nvPr/>
        </p:nvSpPr>
        <p:spPr>
          <a:xfrm>
            <a:off x="6619462" y="1599684"/>
            <a:ext cx="5342424" cy="3789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док-тор (врач)</a:t>
            </a:r>
          </a:p>
          <a:p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учи-</a:t>
            </a:r>
            <a:r>
              <a:rPr lang="ru-RU" sz="40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тель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води-</a:t>
            </a:r>
            <a:r>
              <a:rPr lang="ru-RU" sz="40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тель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(шофёр) </a:t>
            </a:r>
            <a:r>
              <a:rPr lang="ru-RU" sz="40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полицей-ский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строи-</a:t>
            </a:r>
            <a:r>
              <a:rPr lang="ru-RU" sz="40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тель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пожар-</a:t>
            </a:r>
            <a:r>
              <a:rPr lang="ru-RU" sz="40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D795B44-357A-41AF-BDFD-7144EB793795}"/>
              </a:ext>
            </a:extLst>
          </p:cNvPr>
          <p:cNvSpPr/>
          <p:nvPr/>
        </p:nvSpPr>
        <p:spPr>
          <a:xfrm>
            <a:off x="4128117" y="346227"/>
            <a:ext cx="3426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Собери слово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A0904559-CBF7-45F3-94E5-5665999E379E}"/>
              </a:ext>
            </a:extLst>
          </p:cNvPr>
          <p:cNvSpPr/>
          <p:nvPr/>
        </p:nvSpPr>
        <p:spPr>
          <a:xfrm>
            <a:off x="1256831" y="1572697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5DA8BE08-4767-402C-AEE9-C0B1B8A0D757}"/>
              </a:ext>
            </a:extLst>
          </p:cNvPr>
          <p:cNvSpPr/>
          <p:nvPr/>
        </p:nvSpPr>
        <p:spPr>
          <a:xfrm>
            <a:off x="1269511" y="2148959"/>
            <a:ext cx="8274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 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A8A95AF9-C400-42DA-9946-59300EB0BF13}"/>
              </a:ext>
            </a:extLst>
          </p:cNvPr>
          <p:cNvSpPr/>
          <p:nvPr/>
        </p:nvSpPr>
        <p:spPr>
          <a:xfrm>
            <a:off x="3082487" y="2225598"/>
            <a:ext cx="10551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тор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FDFE4E3A-ECF7-428D-8CEB-8ADE33C8D597}"/>
              </a:ext>
            </a:extLst>
          </p:cNvPr>
          <p:cNvSpPr/>
          <p:nvPr/>
        </p:nvSpPr>
        <p:spPr>
          <a:xfrm>
            <a:off x="1256831" y="2771259"/>
            <a:ext cx="896464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води</a:t>
            </a:r>
          </a:p>
          <a:p>
            <a:endParaRPr lang="ru-RU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1480ECC9-DD14-48C3-BB31-4579DE3AD328}"/>
              </a:ext>
            </a:extLst>
          </p:cNvPr>
          <p:cNvSpPr/>
          <p:nvPr/>
        </p:nvSpPr>
        <p:spPr>
          <a:xfrm>
            <a:off x="2882721" y="1599684"/>
            <a:ext cx="13564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       </a:t>
            </a:r>
            <a:r>
              <a:rPr lang="ru-RU" sz="28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тель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220E2C62-6928-4EF6-8ABF-C712C27BED94}"/>
              </a:ext>
            </a:extLst>
          </p:cNvPr>
          <p:cNvSpPr/>
          <p:nvPr/>
        </p:nvSpPr>
        <p:spPr>
          <a:xfrm>
            <a:off x="1079435" y="3409434"/>
            <a:ext cx="1659493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  </a:t>
            </a:r>
            <a:r>
              <a:rPr lang="ru-RU" sz="28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полицей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F584995E-3532-4E49-9181-208ACBC12E13}"/>
              </a:ext>
            </a:extLst>
          </p:cNvPr>
          <p:cNvSpPr/>
          <p:nvPr/>
        </p:nvSpPr>
        <p:spPr>
          <a:xfrm>
            <a:off x="1205297" y="4058722"/>
            <a:ext cx="11203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BB8AF703-F5DB-4A3C-9EF3-AF3D881E1707}"/>
              </a:ext>
            </a:extLst>
          </p:cNvPr>
          <p:cNvSpPr/>
          <p:nvPr/>
        </p:nvSpPr>
        <p:spPr>
          <a:xfrm>
            <a:off x="985489" y="4758809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     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B40C3B9F-7753-431F-81CC-3A8B0BEAE5C9}"/>
              </a:ext>
            </a:extLst>
          </p:cNvPr>
          <p:cNvSpPr/>
          <p:nvPr/>
        </p:nvSpPr>
        <p:spPr>
          <a:xfrm>
            <a:off x="1160584" y="5389047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 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0C36B362-D48F-45AC-BF31-4A29C28C5993}"/>
              </a:ext>
            </a:extLst>
          </p:cNvPr>
          <p:cNvSpPr/>
          <p:nvPr/>
        </p:nvSpPr>
        <p:spPr>
          <a:xfrm>
            <a:off x="2587771" y="4768334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             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00CF7F09-31AF-4937-AEC0-8C2F6F813157}"/>
              </a:ext>
            </a:extLst>
          </p:cNvPr>
          <p:cNvSpPr/>
          <p:nvPr/>
        </p:nvSpPr>
        <p:spPr>
          <a:xfrm>
            <a:off x="2581096" y="3339584"/>
            <a:ext cx="17411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             </a:t>
            </a:r>
            <a:r>
              <a:rPr lang="ru-RU" sz="28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тель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C17215C3-2927-4A72-B795-81738C937F05}"/>
              </a:ext>
            </a:extLst>
          </p:cNvPr>
          <p:cNvSpPr/>
          <p:nvPr/>
        </p:nvSpPr>
        <p:spPr>
          <a:xfrm>
            <a:off x="2552164" y="2779197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             </a:t>
            </a:r>
            <a:r>
              <a:rPr lang="ru-RU" sz="28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ский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026B935B-A739-429E-982D-1B973F90C814}"/>
              </a:ext>
            </a:extLst>
          </p:cNvPr>
          <p:cNvSpPr/>
          <p:nvPr/>
        </p:nvSpPr>
        <p:spPr>
          <a:xfrm>
            <a:off x="2828746" y="5443022"/>
            <a:ext cx="761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        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E05B2D70-DA7F-410F-86D0-23513D91E530}"/>
              </a:ext>
            </a:extLst>
          </p:cNvPr>
          <p:cNvSpPr/>
          <p:nvPr/>
        </p:nvSpPr>
        <p:spPr>
          <a:xfrm>
            <a:off x="2974196" y="4031734"/>
            <a:ext cx="1324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       </a:t>
            </a:r>
            <a:r>
              <a:rPr lang="ru-RU" sz="28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4EE59BD2-C1E3-4B8A-BB90-9554B9B90C75}"/>
              </a:ext>
            </a:extLst>
          </p:cNvPr>
          <p:cNvSpPr/>
          <p:nvPr/>
        </p:nvSpPr>
        <p:spPr>
          <a:xfrm>
            <a:off x="981010" y="4750872"/>
            <a:ext cx="14549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    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пожар</a:t>
            </a: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ADFBAC1E-22AC-4D23-BFAE-ED3E0B203146}"/>
              </a:ext>
            </a:extLst>
          </p:cNvPr>
          <p:cNvSpPr/>
          <p:nvPr/>
        </p:nvSpPr>
        <p:spPr>
          <a:xfrm>
            <a:off x="3551307" y="4793734"/>
            <a:ext cx="843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тель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9961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2" grpId="0"/>
      <p:bldP spid="33" grpId="0"/>
      <p:bldP spid="35" grpId="0"/>
      <p:bldP spid="38" grpId="0"/>
      <p:bldP spid="42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763655-A07D-41F4-A98D-87C204881E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106" y="1369793"/>
            <a:ext cx="4717702" cy="288634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E50B339-7556-4C5C-A748-0DBEC1AA0A53}"/>
              </a:ext>
            </a:extLst>
          </p:cNvPr>
          <p:cNvSpPr/>
          <p:nvPr/>
        </p:nvSpPr>
        <p:spPr>
          <a:xfrm>
            <a:off x="2954694" y="356672"/>
            <a:ext cx="42628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Полицейский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BE838BE-A7FE-4338-B77D-D6D7FB88FA62}"/>
              </a:ext>
            </a:extLst>
          </p:cNvPr>
          <p:cNvSpPr/>
          <p:nvPr/>
        </p:nvSpPr>
        <p:spPr>
          <a:xfrm>
            <a:off x="461639" y="1369793"/>
            <a:ext cx="9939097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0" cap="none" spc="0" dirty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Ходит в форме, при погонах,</a:t>
            </a:r>
          </a:p>
          <a:p>
            <a:r>
              <a:rPr lang="ru-RU" sz="4000" b="0" cap="none" spc="0" dirty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Разбирается в законах,</a:t>
            </a:r>
          </a:p>
          <a:p>
            <a:r>
              <a:rPr lang="ru-RU" sz="4000" b="0" cap="none" spc="0" dirty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 и летом, и зимой</a:t>
            </a:r>
          </a:p>
          <a:p>
            <a:r>
              <a:rPr lang="ru-RU" sz="4000" b="0" cap="none" spc="0" dirty="0">
                <a:ln w="0"/>
                <a:solidFill>
                  <a:schemeClr val="accent3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Охраняет наш покой.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6BA109-0B5A-4575-9999-90D4EE9A93CF}"/>
              </a:ext>
            </a:extLst>
          </p:cNvPr>
          <p:cNvSpPr txBox="1"/>
          <p:nvPr/>
        </p:nvSpPr>
        <p:spPr>
          <a:xfrm flipH="1">
            <a:off x="2285999" y="5212080"/>
            <a:ext cx="94411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По работе и работника знают.</a:t>
            </a:r>
          </a:p>
        </p:txBody>
      </p:sp>
    </p:spTree>
    <p:extLst>
      <p:ext uri="{BB962C8B-B14F-4D97-AF65-F5344CB8AC3E}">
        <p14:creationId xmlns:p14="http://schemas.microsoft.com/office/powerpoint/2010/main" val="367288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E9055A8-3363-4FEB-BACB-36D6E8B20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630" y="959445"/>
            <a:ext cx="4119795" cy="265972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3C0F003-265A-44FB-9A9A-FF17237101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582" y="3740945"/>
            <a:ext cx="4253239" cy="283105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9CDE6AB-AB18-4373-AD7E-BE04FE7043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179" y="3740945"/>
            <a:ext cx="4312698" cy="287513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BE2CEDD-60C6-428F-A3D5-974D551833C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7"/>
          <a:stretch/>
        </p:blipFill>
        <p:spPr>
          <a:xfrm>
            <a:off x="6600399" y="1020929"/>
            <a:ext cx="4253240" cy="2536753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171329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8504B93-54C4-4FBE-876C-5E6007C91337}"/>
              </a:ext>
            </a:extLst>
          </p:cNvPr>
          <p:cNvSpPr/>
          <p:nvPr/>
        </p:nvSpPr>
        <p:spPr>
          <a:xfrm>
            <a:off x="568171" y="1091954"/>
            <a:ext cx="857582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Правила движения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Знает без сомнения.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Вмиг заводит он мотор,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машине мчит</a:t>
            </a:r>
            <a:r>
              <a:rPr lang="ru-RU" sz="4000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4000" dirty="0">
              <a:solidFill>
                <a:schemeClr val="accent3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96B9048-EB44-4171-B6D2-BC825AC62BBD}"/>
              </a:ext>
            </a:extLst>
          </p:cNvPr>
          <p:cNvSpPr/>
          <p:nvPr/>
        </p:nvSpPr>
        <p:spPr>
          <a:xfrm>
            <a:off x="3453414" y="195309"/>
            <a:ext cx="472292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Шофёр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1D23E96-387E-42BA-8916-99A0A81E10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98" t="21554" r="2667"/>
          <a:stretch/>
        </p:blipFill>
        <p:spPr>
          <a:xfrm>
            <a:off x="6203494" y="1230386"/>
            <a:ext cx="5517542" cy="26048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BEB36E-1C23-4225-8B29-669F52A81032}"/>
              </a:ext>
            </a:extLst>
          </p:cNvPr>
          <p:cNvSpPr txBox="1"/>
          <p:nvPr/>
        </p:nvSpPr>
        <p:spPr>
          <a:xfrm>
            <a:off x="1748790" y="5006340"/>
            <a:ext cx="8732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добрых руках работа спорится.</a:t>
            </a:r>
          </a:p>
        </p:txBody>
      </p:sp>
    </p:spTree>
    <p:extLst>
      <p:ext uri="{BB962C8B-B14F-4D97-AF65-F5344CB8AC3E}">
        <p14:creationId xmlns:p14="http://schemas.microsoft.com/office/powerpoint/2010/main" val="524175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3E537B-5132-4F90-A279-5A67B9C431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64"/>
          <a:stretch/>
        </p:blipFill>
        <p:spPr>
          <a:xfrm>
            <a:off x="4905516" y="3806242"/>
            <a:ext cx="4057094" cy="236466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EE2CA1A-831A-403E-8039-2309419F6B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26" y="3806242"/>
            <a:ext cx="3834591" cy="236466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8EF540A-E675-495D-9992-46C80D70EF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305" y="1945753"/>
            <a:ext cx="2282116" cy="304282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2387D3D-0D90-4ECB-B113-2F36BB1647D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53" b="13711"/>
          <a:stretch/>
        </p:blipFill>
        <p:spPr>
          <a:xfrm>
            <a:off x="439726" y="687093"/>
            <a:ext cx="4057094" cy="22315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56EB4E2-F745-4D9A-87D4-C7B136AD4A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035" y="687093"/>
            <a:ext cx="3882502" cy="2183907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880978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2574B3C-4DA6-4AE5-8CA6-31648B6724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56"/>
          <a:stretch/>
        </p:blipFill>
        <p:spPr>
          <a:xfrm>
            <a:off x="257099" y="693243"/>
            <a:ext cx="3680830" cy="231186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BE0BC02-D085-4BA3-BED6-288C29C34F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48" r="12874"/>
          <a:stretch/>
        </p:blipFill>
        <p:spPr>
          <a:xfrm>
            <a:off x="124250" y="3580610"/>
            <a:ext cx="3785540" cy="238993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75867EB-C7E7-4DF5-9F83-8155266C093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2"/>
          <a:stretch/>
        </p:blipFill>
        <p:spPr>
          <a:xfrm>
            <a:off x="4000144" y="3580610"/>
            <a:ext cx="4219851" cy="231186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110D392-1C32-49C6-8CDD-28D09270C8E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" t="18630" r="11573" b="-5177"/>
          <a:stretch/>
        </p:blipFill>
        <p:spPr>
          <a:xfrm>
            <a:off x="4044943" y="717314"/>
            <a:ext cx="4102114" cy="243147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301C2DC-68B2-4147-A5A8-625FE8EAB35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75" r="9849"/>
          <a:stretch/>
        </p:blipFill>
        <p:spPr>
          <a:xfrm>
            <a:off x="8147057" y="717313"/>
            <a:ext cx="3794581" cy="231186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64B424D-0070-44D2-9764-79663BAA988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77"/>
          <a:stretch/>
        </p:blipFill>
        <p:spPr>
          <a:xfrm>
            <a:off x="8219995" y="3580609"/>
            <a:ext cx="3847755" cy="2311863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1064813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534DEF4-F3DB-4C3F-AFC5-68C965E9BB2E}"/>
              </a:ext>
            </a:extLst>
          </p:cNvPr>
          <p:cNvSpPr/>
          <p:nvPr/>
        </p:nvSpPr>
        <p:spPr>
          <a:xfrm>
            <a:off x="577049" y="958789"/>
            <a:ext cx="85669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Темной ночью, ясным днем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сражается с огнем.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каске, будто воин славный,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пожар спешит... </a:t>
            </a:r>
            <a:endParaRPr lang="ru-RU" sz="4000" dirty="0">
              <a:solidFill>
                <a:schemeClr val="accent3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0082D2D-EF86-40CF-B7E8-8DAA781D698E}"/>
              </a:ext>
            </a:extLst>
          </p:cNvPr>
          <p:cNvSpPr/>
          <p:nvPr/>
        </p:nvSpPr>
        <p:spPr>
          <a:xfrm>
            <a:off x="1287262" y="106532"/>
            <a:ext cx="989121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Пожарный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01885B6-50FA-4284-A545-D7BEFC60E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11" y="958789"/>
            <a:ext cx="4649974" cy="348748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6A870B4-17B9-484A-86E0-6FC7D5D2BC16}"/>
              </a:ext>
            </a:extLst>
          </p:cNvPr>
          <p:cNvSpPr txBox="1"/>
          <p:nvPr/>
        </p:nvSpPr>
        <p:spPr>
          <a:xfrm>
            <a:off x="1588770" y="5314950"/>
            <a:ext cx="10264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Работай смелее – будешь жить веселее.</a:t>
            </a:r>
          </a:p>
        </p:txBody>
      </p:sp>
    </p:spTree>
    <p:extLst>
      <p:ext uri="{BB962C8B-B14F-4D97-AF65-F5344CB8AC3E}">
        <p14:creationId xmlns:p14="http://schemas.microsoft.com/office/powerpoint/2010/main" val="142678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93E4121-064E-4620-B7F2-4D872196DE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688" y="4039340"/>
            <a:ext cx="3805611" cy="248574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C85D5B3-7B47-420A-A019-8D955F5D84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47" r="7401"/>
          <a:stretch/>
        </p:blipFill>
        <p:spPr>
          <a:xfrm>
            <a:off x="6374167" y="4039340"/>
            <a:ext cx="4199447" cy="248574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B8E034-B522-4CF1-8FB4-DB20515D26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688" y="1023151"/>
            <a:ext cx="3805611" cy="269881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A8C463-5916-45FF-A75A-B00758A294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395" y="1023151"/>
            <a:ext cx="4048219" cy="269881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510808485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714</TotalTime>
  <Words>242</Words>
  <Application>Microsoft Office PowerPoint</Application>
  <PresentationFormat>Широкоэкранный</PresentationFormat>
  <Paragraphs>71</Paragraphs>
  <Slides>19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Bahnschrift SemiBold SemiConden</vt:lpstr>
      <vt:lpstr>Calibri</vt:lpstr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Дегтярева</dc:creator>
  <cp:lastModifiedBy>Елена Дегтярева</cp:lastModifiedBy>
  <cp:revision>50</cp:revision>
  <dcterms:created xsi:type="dcterms:W3CDTF">2020-04-27T09:00:12Z</dcterms:created>
  <dcterms:modified xsi:type="dcterms:W3CDTF">2020-05-30T06:59:18Z</dcterms:modified>
</cp:coreProperties>
</file>