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57" r:id="rId5"/>
    <p:sldId id="260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62D26-B93A-4066-A286-E88D60CAF8F7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2002F-4464-4116-ADFA-13E1E29FE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9620" y="2136338"/>
            <a:ext cx="708476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Братские захоронения</a:t>
            </a:r>
          </a:p>
          <a:p>
            <a:pPr algn="ctr"/>
            <a:r>
              <a:rPr lang="ru-RU" sz="5400" b="1" cap="none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Локнянского</a:t>
            </a:r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района</a:t>
            </a:r>
          </a:p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Псковской области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8" name="AutoShape 4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320000" cy="1870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14282" y="2500306"/>
            <a:ext cx="432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п</a:t>
            </a:r>
            <a:r>
              <a:rPr lang="ru-RU" sz="1400" b="1" dirty="0" smtClean="0">
                <a:solidFill>
                  <a:schemeClr val="bg1"/>
                </a:solidFill>
              </a:rPr>
              <a:t>. Локня. Братское кладбище. </a:t>
            </a:r>
            <a:r>
              <a:rPr lang="ru-RU" sz="1400" dirty="0" smtClean="0">
                <a:solidFill>
                  <a:schemeClr val="bg1"/>
                </a:solidFill>
              </a:rPr>
              <a:t>1944 г.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Захоронение воинов Советской Армии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320000" cy="2000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285720" y="5500702"/>
            <a:ext cx="432000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Алексеевское. Братское </a:t>
            </a:r>
            <a:r>
              <a:rPr lang="ru-RU" sz="1400" b="1" dirty="0" smtClean="0">
                <a:solidFill>
                  <a:schemeClr val="bg1"/>
                </a:solidFill>
              </a:rPr>
              <a:t>кладбище.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109 воинов Советской Армии и партизан молодежного отряда «Земляки». Здесь же похоронен Герой Советского Союза Н. И. Горячев</a:t>
            </a:r>
            <a:endParaRPr lang="ru-RU" sz="1400" dirty="0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71876"/>
            <a:ext cx="3060000" cy="20711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5143504" y="5929330"/>
            <a:ext cx="360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д</a:t>
            </a:r>
            <a:r>
              <a:rPr lang="ru-RU" sz="1400" b="1" dirty="0" smtClean="0">
                <a:solidFill>
                  <a:schemeClr val="bg1"/>
                </a:solidFill>
              </a:rPr>
              <a:t>. Валуевское. Братская могила. </a:t>
            </a:r>
            <a:r>
              <a:rPr lang="ru-RU" sz="1400" dirty="0" smtClean="0">
                <a:solidFill>
                  <a:schemeClr val="bg1"/>
                </a:solidFill>
              </a:rPr>
              <a:t>1944 г.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Захоронено 118 воинов Советской Армии.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43504" y="2500306"/>
            <a:ext cx="360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Иваньково. Братская могила. </a:t>
            </a:r>
            <a:r>
              <a:rPr lang="ru-RU" sz="1400" dirty="0" smtClean="0"/>
              <a:t>1944 г. Захоронение воинов Советской Армии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6173" t="3456" r="4320" b="10138"/>
          <a:stretch>
            <a:fillRect/>
          </a:stretch>
        </p:blipFill>
        <p:spPr bwMode="auto">
          <a:xfrm>
            <a:off x="5715008" y="357166"/>
            <a:ext cx="2500331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286380" y="5929330"/>
            <a:ext cx="3276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Загорье.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66 воинов Советской Армии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57158" y="5929330"/>
            <a:ext cx="396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Липшани.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 182 воина Советской Армии. </a:t>
            </a:r>
            <a:endParaRPr lang="ru-RU" sz="1400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3960000" cy="2019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00438"/>
            <a:ext cx="2880000" cy="2321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14290"/>
            <a:ext cx="3240000" cy="2387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5286380" y="2786058"/>
            <a:ext cx="3312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Башово. Братская могила. </a:t>
            </a:r>
            <a:r>
              <a:rPr lang="ru-RU" sz="1400" dirty="0" smtClean="0"/>
              <a:t>1944 г.</a:t>
            </a:r>
          </a:p>
          <a:p>
            <a:pPr algn="ctr"/>
            <a:r>
              <a:rPr lang="ru-RU" sz="1400" dirty="0" smtClean="0"/>
              <a:t> Захоронено 56 воинов Советской Армии</a:t>
            </a:r>
            <a:endParaRPr lang="ru-RU" sz="14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3960000" cy="23507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285720" y="2786058"/>
            <a:ext cx="396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Черное.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638 воинов Советской Армии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286380" y="5929330"/>
            <a:ext cx="360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Юхово.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Захоронение воинов Советской Армии. 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214942" y="2714620"/>
            <a:ext cx="360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Рыкайлово.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18 воинов Советской Армии. </a:t>
            </a:r>
            <a:endParaRPr lang="ru-RU" sz="135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857628"/>
            <a:ext cx="4320000" cy="1967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320000" cy="2285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85728"/>
            <a:ext cx="3600000" cy="2283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714752"/>
            <a:ext cx="3600000" cy="2049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214282" y="2714620"/>
            <a:ext cx="432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д. Михайлов Погост. Братская могила. </a:t>
            </a:r>
            <a:r>
              <a:rPr lang="ru-RU" sz="1400" dirty="0" smtClean="0"/>
              <a:t>1944 г. Захоронено 200 воинов Советской Армии. 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214282" y="5929330"/>
            <a:ext cx="432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д. Миритиницы.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Захоронено 115 воинов Советской Армии.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2786058"/>
            <a:ext cx="324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Гоголево. Братская могила. </a:t>
            </a:r>
            <a:r>
              <a:rPr lang="ru-RU" sz="1400" dirty="0" smtClean="0"/>
              <a:t>1944 г.</a:t>
            </a:r>
          </a:p>
          <a:p>
            <a:pPr algn="ctr"/>
            <a:r>
              <a:rPr lang="ru-RU" sz="1400" dirty="0" smtClean="0"/>
              <a:t>Захоронение воинов Советской Армии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072066" y="2786058"/>
            <a:ext cx="324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Лазарево. Братская могила. </a:t>
            </a:r>
          </a:p>
          <a:p>
            <a:pPr algn="ctr"/>
            <a:r>
              <a:rPr lang="ru-RU" sz="1400" dirty="0" smtClean="0"/>
              <a:t>Захоронение воинов Советской Армии</a:t>
            </a:r>
            <a:endParaRPr lang="ru-RU" sz="14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240000" cy="2458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7166"/>
            <a:ext cx="2880000" cy="2165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5072066" y="4286256"/>
            <a:ext cx="324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Федяки</a:t>
            </a:r>
            <a:r>
              <a:rPr lang="ru-RU" sz="1400" b="1" dirty="0" smtClean="0"/>
              <a:t>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Захоронение воинов Советской Армии. </a:t>
            </a:r>
            <a:endParaRPr lang="ru-RU" sz="14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14752"/>
            <a:ext cx="3240000" cy="2033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428596" y="5857892"/>
            <a:ext cx="324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с</a:t>
            </a:r>
            <a:r>
              <a:rPr lang="ru-RU" sz="1400" b="1" dirty="0" smtClean="0"/>
              <a:t>. Подберезье.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Захоронение воинов Советской Армии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072066" y="5572140"/>
            <a:ext cx="32400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д. Щёлоки.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Захоронение воинов Советской Армии.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Локня, Псковская область. Братское кладбище. 2014."/>
          <p:cNvSpPr>
            <a:spLocks noChangeAspect="1" noChangeArrowheads="1"/>
          </p:cNvSpPr>
          <p:nvPr/>
        </p:nvSpPr>
        <p:spPr bwMode="auto">
          <a:xfrm>
            <a:off x="155575" y="-2819400"/>
            <a:ext cx="10477500" cy="588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14282" y="4143380"/>
            <a:ext cx="4500594" cy="116955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Чернушки. Место подвига Героя Советского Союза Александра Матросова. </a:t>
            </a:r>
            <a:r>
              <a:rPr lang="ru-RU" sz="1400" dirty="0" smtClean="0"/>
              <a:t>23 февраля 1943 г. </a:t>
            </a:r>
          </a:p>
          <a:p>
            <a:pPr algn="ctr"/>
            <a:r>
              <a:rPr lang="ru-RU" sz="1400" dirty="0" smtClean="0"/>
              <a:t>Обелиск и памятная каменная доска с текстом: </a:t>
            </a:r>
          </a:p>
          <a:p>
            <a:pPr algn="ctr"/>
            <a:r>
              <a:rPr lang="ru-RU" sz="1400" dirty="0" smtClean="0"/>
              <a:t>«Лег на огневую точку противника и заглушил ее. Проявил героизм».</a:t>
            </a:r>
            <a:endParaRPr lang="ru-RU" sz="1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4246567" cy="35718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14942" y="214290"/>
            <a:ext cx="3429025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214942" y="2928934"/>
            <a:ext cx="34290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д</a:t>
            </a:r>
            <a:r>
              <a:rPr lang="ru-RU" sz="1400" b="1" dirty="0" smtClean="0"/>
              <a:t>. Заклюка. </a:t>
            </a:r>
            <a:r>
              <a:rPr lang="ru-RU" sz="1400" dirty="0" smtClean="0"/>
              <a:t>Место</a:t>
            </a:r>
            <a:r>
              <a:rPr lang="ru-RU" sz="1400" b="1" dirty="0" smtClean="0"/>
              <a:t> </a:t>
            </a:r>
            <a:r>
              <a:rPr lang="ru-RU" sz="1400" dirty="0" smtClean="0"/>
              <a:t>перезахоронения</a:t>
            </a:r>
            <a:r>
              <a:rPr lang="ru-RU" sz="1400" b="1" dirty="0" smtClean="0"/>
              <a:t> </a:t>
            </a:r>
            <a:r>
              <a:rPr lang="ru-RU" sz="1400" dirty="0" smtClean="0"/>
              <a:t> воинов Советской Армии. </a:t>
            </a:r>
            <a:endParaRPr lang="ru-RU" sz="1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b="13889"/>
          <a:stretch>
            <a:fillRect/>
          </a:stretch>
        </p:blipFill>
        <p:spPr bwMode="auto">
          <a:xfrm>
            <a:off x="5214942" y="3643314"/>
            <a:ext cx="3429024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214942" y="6000768"/>
            <a:ext cx="34290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д. Слабодка. Братская могила. </a:t>
            </a:r>
            <a:r>
              <a:rPr lang="ru-RU" sz="1400" dirty="0" smtClean="0"/>
              <a:t>1944 г. </a:t>
            </a:r>
          </a:p>
          <a:p>
            <a:pPr algn="ctr"/>
            <a:r>
              <a:rPr lang="ru-RU" sz="1400" dirty="0" smtClean="0"/>
              <a:t>Захоронение воинов Советской Армии.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341</Words>
  <Application>Microsoft Office PowerPoint</Application>
  <PresentationFormat>Экран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tihomirova</dc:creator>
  <cp:lastModifiedBy>WinXPProSP3</cp:lastModifiedBy>
  <cp:revision>56</cp:revision>
  <dcterms:created xsi:type="dcterms:W3CDTF">2019-02-18T09:06:53Z</dcterms:created>
  <dcterms:modified xsi:type="dcterms:W3CDTF">2019-11-17T08:54:07Z</dcterms:modified>
</cp:coreProperties>
</file>