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6" r:id="rId2"/>
    <p:sldId id="256" r:id="rId3"/>
    <p:sldId id="258" r:id="rId4"/>
    <p:sldId id="257" r:id="rId5"/>
    <p:sldId id="259" r:id="rId6"/>
    <p:sldId id="266" r:id="rId7"/>
    <p:sldId id="267" r:id="rId8"/>
    <p:sldId id="268" r:id="rId9"/>
    <p:sldId id="269" r:id="rId10"/>
    <p:sldId id="270" r:id="rId11"/>
    <p:sldId id="271" r:id="rId12"/>
    <p:sldId id="263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5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30FB3-DF78-4178-BDDD-0CFD7D64050B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34B8C-63F7-40D9-A3A5-E9EE942E9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21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11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72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2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709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784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929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34B8C-63F7-40D9-A3A5-E9EE942E992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11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106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35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67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9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92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509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33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434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17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02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465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E4C7-06C6-4729-B226-FF47177A8093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F2711-D9DE-46F0-9029-19771C130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87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6"/>
          <a:stretch/>
        </p:blipFill>
        <p:spPr bwMode="auto">
          <a:xfrm>
            <a:off x="8921" y="1148576"/>
            <a:ext cx="9135079" cy="531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501" y="1906859"/>
            <a:ext cx="486193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«Морское </a:t>
            </a: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путешествие»</a:t>
            </a:r>
          </a:p>
          <a:p>
            <a:pPr algn="ctr"/>
            <a:r>
              <a:rPr lang="ru-RU" sz="5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729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5" t="49794" r="30528" b="12621"/>
          <a:stretch/>
        </p:blipFill>
        <p:spPr bwMode="auto">
          <a:xfrm>
            <a:off x="178418" y="2877014"/>
            <a:ext cx="5021114" cy="306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Лента лицом вверх 12"/>
          <p:cNvSpPr/>
          <p:nvPr/>
        </p:nvSpPr>
        <p:spPr>
          <a:xfrm>
            <a:off x="1611166" y="277976"/>
            <a:ext cx="6361956" cy="870599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645534" y="353269"/>
            <a:ext cx="4293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Вежливости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848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" t="52066" r="68247" b="11176"/>
          <a:stretch/>
        </p:blipFill>
        <p:spPr bwMode="auto">
          <a:xfrm>
            <a:off x="570977" y="1972754"/>
            <a:ext cx="4208739" cy="38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Лента лицом вверх 10"/>
          <p:cNvSpPr/>
          <p:nvPr/>
        </p:nvSpPr>
        <p:spPr>
          <a:xfrm>
            <a:off x="1867829" y="324398"/>
            <a:ext cx="6172200" cy="824178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074949" y="353269"/>
            <a:ext cx="3757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Отметок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1E9DC"/>
              </a:clrFrom>
              <a:clrTo>
                <a:srgbClr val="F1E9DC">
                  <a:alpha val="0"/>
                </a:srgbClr>
              </a:clrTo>
            </a:clrChange>
          </a:blip>
          <a:srcRect l="46172" t="17606" r="30172" b="69485"/>
          <a:stretch/>
        </p:blipFill>
        <p:spPr>
          <a:xfrm flipH="1">
            <a:off x="1447343" y="2899317"/>
            <a:ext cx="1428725" cy="64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9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7" y="1182030"/>
            <a:ext cx="9081553" cy="567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30" name="Picture 6" descr="https://w7.pngwing.com/pngs/635/150/png-transparent-red-5-3d-computer-graphics-3d-number-five-red-gold-3d-computer-graphics-text-gold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28" y="1912210"/>
            <a:ext cx="3111732" cy="367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063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" name="Picture 2" descr="https://i.ytimg.com/vi/I7EUnJtFP0E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t="626" r="8223"/>
          <a:stretch/>
        </p:blipFill>
        <p:spPr bwMode="auto">
          <a:xfrm>
            <a:off x="535258" y="2219093"/>
            <a:ext cx="4493943" cy="303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900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https://www.hramioann.ru/wp-content/uploads/2020/09/UbdTaeHxBF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7" y="412595"/>
            <a:ext cx="9130243" cy="589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238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32685" y="0"/>
            <a:ext cx="9176685" cy="6858000"/>
            <a:chOff x="-32685" y="0"/>
            <a:chExt cx="9176685" cy="6858000"/>
          </a:xfrm>
        </p:grpSpPr>
        <p:pic>
          <p:nvPicPr>
            <p:cNvPr id="1026" name="Picture 2" descr="https://phonoteka.org/uploads/posts/2022-02/1645251727_22-phonoteka-org-p-fon-dlya-moryaka-3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" y="1148576"/>
              <a:ext cx="9135079" cy="5709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2685" y="0"/>
              <a:ext cx="6246913" cy="32458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5582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921" y="1148576"/>
            <a:ext cx="9135079" cy="5709424"/>
            <a:chOff x="8921" y="1148576"/>
            <a:chExt cx="9135079" cy="5709424"/>
          </a:xfrm>
        </p:grpSpPr>
        <p:pic>
          <p:nvPicPr>
            <p:cNvPr id="1026" name="Picture 2" descr="https://phonoteka.org/uploads/posts/2022-02/1645251727_22-phonoteka-org-p-fon-dlya-moryaka-3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" y="1148576"/>
              <a:ext cx="9135079" cy="5709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E5"/>
                </a:clrFrom>
                <a:clrTo>
                  <a:srgbClr val="FFFF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744" y="1929378"/>
              <a:ext cx="4804665" cy="3341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540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537" y="568713"/>
            <a:ext cx="6523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1" y="121831"/>
            <a:ext cx="6458786" cy="66121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8214" y="319796"/>
            <a:ext cx="4806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Здравствуйте, ребята, я старый моряк дядя Ваня. Однажды я встретил пирата, и он рассказал мне о том, что на острове Талантов спрятаны сокровища. Он передал мне эту карту. Я так и не смог найти эти сокровища.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05993" y="5809784"/>
            <a:ext cx="4761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 уважением, старый моряк дядя Ваня.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88888" y="2174488"/>
            <a:ext cx="22079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/>
              <a:t>Я отдаю вам карту и верю, что у вас все получится, потому что вы умные и находчивые. Попутного вам ветра,</a:t>
            </a:r>
          </a:p>
          <a:p>
            <a:pPr algn="r"/>
            <a:r>
              <a:rPr lang="ru-RU" sz="2000" b="1" dirty="0" smtClean="0"/>
              <a:t> друзья!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88459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3" y="1448294"/>
            <a:ext cx="9135079" cy="539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490653" y="111512"/>
            <a:ext cx="8329961" cy="1550020"/>
          </a:xfrm>
          <a:prstGeom prst="horizontalScroll">
            <a:avLst>
              <a:gd name="adj" fmla="val 2500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48937" y="532579"/>
            <a:ext cx="7337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Пиратская карта сокровищ. </a:t>
            </a:r>
            <a:endParaRPr lang="ru-RU" sz="4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289596" y="1661532"/>
            <a:ext cx="2099920" cy="656026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8169" y="1574449"/>
            <a:ext cx="1878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Испытаний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4149184" y="1900782"/>
            <a:ext cx="1683834" cy="643024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нта лицом вверх 10"/>
          <p:cNvSpPr/>
          <p:nvPr/>
        </p:nvSpPr>
        <p:spPr>
          <a:xfrm>
            <a:off x="1680329" y="6015296"/>
            <a:ext cx="1698140" cy="601571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нта лицом вверх 11"/>
          <p:cNvSpPr/>
          <p:nvPr/>
        </p:nvSpPr>
        <p:spPr>
          <a:xfrm>
            <a:off x="7021831" y="1574449"/>
            <a:ext cx="2057401" cy="727489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нта лицом вверх 12"/>
          <p:cNvSpPr/>
          <p:nvPr/>
        </p:nvSpPr>
        <p:spPr>
          <a:xfrm>
            <a:off x="4610844" y="5555038"/>
            <a:ext cx="2018371" cy="561754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нта лицом вверх 13"/>
          <p:cNvSpPr/>
          <p:nvPr/>
        </p:nvSpPr>
        <p:spPr>
          <a:xfrm>
            <a:off x="7585196" y="4315522"/>
            <a:ext cx="1558804" cy="762970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317381" y="1817973"/>
            <a:ext cx="1347440" cy="73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24972" y="1489457"/>
            <a:ext cx="167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Сказочный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85196" y="4315522"/>
            <a:ext cx="1340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Веселый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18254" y="5408906"/>
            <a:ext cx="1589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Вежливости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41276" y="5908981"/>
            <a:ext cx="1376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Отметок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1E9DC"/>
              </a:clrFrom>
              <a:clrTo>
                <a:srgbClr val="F1E9DC">
                  <a:alpha val="0"/>
                </a:srgbClr>
              </a:clrTo>
            </a:clrChange>
          </a:blip>
          <a:srcRect l="46172" t="17606" r="30172" b="69485"/>
          <a:stretch/>
        </p:blipFill>
        <p:spPr>
          <a:xfrm flipH="1">
            <a:off x="1209128" y="4781204"/>
            <a:ext cx="1078197" cy="484408"/>
          </a:xfrm>
          <a:prstGeom prst="rect">
            <a:avLst/>
          </a:prstGeom>
        </p:spPr>
      </p:pic>
      <p:sp>
        <p:nvSpPr>
          <p:cNvPr id="20" name="Выгнутая вверх стрелка 19"/>
          <p:cNvSpPr/>
          <p:nvPr/>
        </p:nvSpPr>
        <p:spPr>
          <a:xfrm rot="20814231">
            <a:off x="2117829" y="2529420"/>
            <a:ext cx="2324885" cy="494746"/>
          </a:xfrm>
          <a:prstGeom prst="curvedDownArrow">
            <a:avLst>
              <a:gd name="adj1" fmla="val 25000"/>
              <a:gd name="adj2" fmla="val 86838"/>
              <a:gd name="adj3" fmla="val 25000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верх стрелка 20"/>
          <p:cNvSpPr/>
          <p:nvPr/>
        </p:nvSpPr>
        <p:spPr>
          <a:xfrm rot="20771085">
            <a:off x="5707126" y="2673861"/>
            <a:ext cx="1303674" cy="412595"/>
          </a:xfrm>
          <a:prstGeom prst="curvedDownArrow">
            <a:avLst>
              <a:gd name="adj1" fmla="val 25000"/>
              <a:gd name="adj2" fmla="val 92241"/>
              <a:gd name="adj3" fmla="val 25000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лево стрелка 21"/>
          <p:cNvSpPr/>
          <p:nvPr/>
        </p:nvSpPr>
        <p:spPr>
          <a:xfrm rot="2359251">
            <a:off x="7224973" y="3401122"/>
            <a:ext cx="502822" cy="1117780"/>
          </a:xfrm>
          <a:prstGeom prst="curvedRightArrow">
            <a:avLst>
              <a:gd name="adj1" fmla="val 25000"/>
              <a:gd name="adj2" fmla="val 50000"/>
              <a:gd name="adj3" fmla="val 52216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 rot="5185580">
            <a:off x="5818439" y="3714615"/>
            <a:ext cx="528507" cy="1887755"/>
          </a:xfrm>
          <a:prstGeom prst="curvedRightArrow">
            <a:avLst>
              <a:gd name="adj1" fmla="val 25000"/>
              <a:gd name="adj2" fmla="val 42610"/>
              <a:gd name="adj3" fmla="val 65019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Выгнутая влево стрелка 23"/>
          <p:cNvSpPr/>
          <p:nvPr/>
        </p:nvSpPr>
        <p:spPr>
          <a:xfrm rot="5063819">
            <a:off x="2981866" y="2922708"/>
            <a:ext cx="648480" cy="2609473"/>
          </a:xfrm>
          <a:prstGeom prst="curvedRightArrow">
            <a:avLst>
              <a:gd name="adj1" fmla="val 25000"/>
              <a:gd name="adj2" fmla="val 50000"/>
              <a:gd name="adj3" fmla="val 41768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74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" t="9525" r="69835" b="49586"/>
          <a:stretch/>
        </p:blipFill>
        <p:spPr bwMode="auto">
          <a:xfrm>
            <a:off x="925215" y="1804602"/>
            <a:ext cx="4215497" cy="415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Лента лицом вверх 5"/>
          <p:cNvSpPr/>
          <p:nvPr/>
        </p:nvSpPr>
        <p:spPr>
          <a:xfrm>
            <a:off x="925215" y="282018"/>
            <a:ext cx="7326687" cy="866558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97152" y="335424"/>
            <a:ext cx="458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Испытаний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353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8" t="15307" r="34190" b="51445"/>
          <a:stretch/>
        </p:blipFill>
        <p:spPr bwMode="auto">
          <a:xfrm>
            <a:off x="800282" y="1683835"/>
            <a:ext cx="4022435" cy="380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Лента лицом вверх 9"/>
          <p:cNvSpPr/>
          <p:nvPr/>
        </p:nvSpPr>
        <p:spPr>
          <a:xfrm>
            <a:off x="1606704" y="295338"/>
            <a:ext cx="6611743" cy="643024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11500" y="285480"/>
            <a:ext cx="4202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Порядок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715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0" t="8699" r="5625" b="45043"/>
          <a:stretch/>
        </p:blipFill>
        <p:spPr bwMode="auto">
          <a:xfrm>
            <a:off x="635618" y="2052484"/>
            <a:ext cx="4025591" cy="385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Лента лицом вверх 11"/>
          <p:cNvSpPr/>
          <p:nvPr/>
        </p:nvSpPr>
        <p:spPr>
          <a:xfrm>
            <a:off x="1449659" y="389633"/>
            <a:ext cx="6634975" cy="903908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965715" y="458535"/>
            <a:ext cx="3848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Сказочный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74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2-02/1645251727_22-phonoteka-org-p-fon-dlya-moryaka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" y="1148576"/>
            <a:ext cx="9135079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7151" y="568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https://e7.pngegg.com/pngimages/954/604/png-clipart-treasure-map-world-map-pirate-map-photography-compass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4" t="53511" r="5625" b="9317"/>
          <a:stretch/>
        </p:blipFill>
        <p:spPr bwMode="auto">
          <a:xfrm>
            <a:off x="547591" y="1996067"/>
            <a:ext cx="3957502" cy="409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Лента лицом вверх 13"/>
          <p:cNvSpPr/>
          <p:nvPr/>
        </p:nvSpPr>
        <p:spPr>
          <a:xfrm>
            <a:off x="1517748" y="334565"/>
            <a:ext cx="6711851" cy="762970"/>
          </a:xfrm>
          <a:prstGeom prst="ribbon2">
            <a:avLst>
              <a:gd name="adj1" fmla="val 16667"/>
              <a:gd name="adj2" fmla="val 706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694792" y="353269"/>
            <a:ext cx="4357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Веселый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6945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124</Words>
  <Application>Microsoft Office PowerPoint</Application>
  <PresentationFormat>Экран (4:3)</PresentationFormat>
  <Paragraphs>32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Любаша</dc:creator>
  <cp:lastModifiedBy>Любаша</cp:lastModifiedBy>
  <cp:revision>44</cp:revision>
  <dcterms:created xsi:type="dcterms:W3CDTF">2022-07-18T14:54:28Z</dcterms:created>
  <dcterms:modified xsi:type="dcterms:W3CDTF">2025-01-01T17:01:25Z</dcterms:modified>
</cp:coreProperties>
</file>