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7" r:id="rId1"/>
  </p:sldMasterIdLst>
  <p:sldIdLst>
    <p:sldId id="261" r:id="rId2"/>
    <p:sldId id="259" r:id="rId3"/>
    <p:sldId id="258" r:id="rId4"/>
    <p:sldId id="257" r:id="rId5"/>
    <p:sldId id="256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F1A7-BD2D-420D-BB3D-CFC109A9A747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58EF-14B0-42D6-AB2C-F7449D0B7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737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F1A7-BD2D-420D-BB3D-CFC109A9A747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58EF-14B0-42D6-AB2C-F7449D0B7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312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F1A7-BD2D-420D-BB3D-CFC109A9A747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58EF-14B0-42D6-AB2C-F7449D0B75A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24718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F1A7-BD2D-420D-BB3D-CFC109A9A747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58EF-14B0-42D6-AB2C-F7449D0B7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372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F1A7-BD2D-420D-BB3D-CFC109A9A747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58EF-14B0-42D6-AB2C-F7449D0B75A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9277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F1A7-BD2D-420D-BB3D-CFC109A9A747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58EF-14B0-42D6-AB2C-F7449D0B7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463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F1A7-BD2D-420D-BB3D-CFC109A9A747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58EF-14B0-42D6-AB2C-F7449D0B7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429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F1A7-BD2D-420D-BB3D-CFC109A9A747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58EF-14B0-42D6-AB2C-F7449D0B7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667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F1A7-BD2D-420D-BB3D-CFC109A9A747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58EF-14B0-42D6-AB2C-F7449D0B7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584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F1A7-BD2D-420D-BB3D-CFC109A9A747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58EF-14B0-42D6-AB2C-F7449D0B7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955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F1A7-BD2D-420D-BB3D-CFC109A9A747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58EF-14B0-42D6-AB2C-F7449D0B7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897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F1A7-BD2D-420D-BB3D-CFC109A9A747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58EF-14B0-42D6-AB2C-F7449D0B7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853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F1A7-BD2D-420D-BB3D-CFC109A9A747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58EF-14B0-42D6-AB2C-F7449D0B7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033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F1A7-BD2D-420D-BB3D-CFC109A9A747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58EF-14B0-42D6-AB2C-F7449D0B7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577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F1A7-BD2D-420D-BB3D-CFC109A9A747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58EF-14B0-42D6-AB2C-F7449D0B7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700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F1A7-BD2D-420D-BB3D-CFC109A9A747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458EF-14B0-42D6-AB2C-F7449D0B7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83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4F1A7-BD2D-420D-BB3D-CFC109A9A747}" type="datetimeFigureOut">
              <a:rPr lang="ru-RU" smtClean="0"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C8458EF-14B0-42D6-AB2C-F7449D0B7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296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  <p:sldLayoutId id="2147483959" r:id="rId12"/>
    <p:sldLayoutId id="2147483960" r:id="rId13"/>
    <p:sldLayoutId id="2147483961" r:id="rId14"/>
    <p:sldLayoutId id="2147483962" r:id="rId15"/>
    <p:sldLayoutId id="214748396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38" y="1399523"/>
            <a:ext cx="9675845" cy="53745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59838" y="122602"/>
            <a:ext cx="90227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5875"/>
                </a:solidFill>
                <a:latin typeface="Arial Black" panose="020B0A04020102020204" pitchFamily="34" charset="0"/>
              </a:rPr>
              <a:t>Горы — величественные, снежные, непокоренные. Они — часть нашей планеты, и поэтому важно защищать и оберегать их. По этой причине </a:t>
            </a:r>
            <a:r>
              <a:rPr lang="ru-RU" dirty="0" smtClean="0">
                <a:solidFill>
                  <a:srgbClr val="335875"/>
                </a:solidFill>
                <a:latin typeface="Arial Black" panose="020B0A04020102020204" pitchFamily="34" charset="0"/>
              </a:rPr>
              <a:t>был </a:t>
            </a:r>
            <a:r>
              <a:rPr lang="ru-RU" dirty="0">
                <a:solidFill>
                  <a:srgbClr val="335875"/>
                </a:solidFill>
                <a:latin typeface="Arial Black" panose="020B0A04020102020204" pitchFamily="34" charset="0"/>
              </a:rPr>
              <a:t>учрежден Международный день гор, который </a:t>
            </a:r>
            <a:r>
              <a:rPr lang="ru-RU" dirty="0" smtClean="0">
                <a:solidFill>
                  <a:srgbClr val="335875"/>
                </a:solidFill>
                <a:latin typeface="Arial Black" panose="020B0A04020102020204" pitchFamily="34" charset="0"/>
              </a:rPr>
              <a:t> отмечается </a:t>
            </a:r>
            <a:r>
              <a:rPr lang="en-US" dirty="0" smtClean="0">
                <a:solidFill>
                  <a:srgbClr val="335875"/>
                </a:solidFill>
                <a:latin typeface="Arial Black" panose="020B0A04020102020204" pitchFamily="34" charset="0"/>
              </a:rPr>
              <a:t>11 </a:t>
            </a:r>
            <a:r>
              <a:rPr lang="ru-RU" dirty="0" smtClean="0">
                <a:solidFill>
                  <a:srgbClr val="335875"/>
                </a:solidFill>
                <a:latin typeface="Arial Black" panose="020B0A04020102020204" pitchFamily="34" charset="0"/>
              </a:rPr>
              <a:t>декабря.</a:t>
            </a:r>
            <a:endParaRPr lang="ru-RU" dirty="0">
              <a:solidFill>
                <a:srgbClr val="335875"/>
              </a:solidFill>
              <a:latin typeface="Arial Black" panose="020B0A04020102020204" pitchFamily="34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396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802" y="289249"/>
            <a:ext cx="9185123" cy="200082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ГОРА ИНДЮК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Высота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горы 859м, в 1942 в ВОВ за эту гору велись ожесточенные бои, до сих пор можно в лесу найти осколки или патроны.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58" y="2743200"/>
            <a:ext cx="5764327" cy="38412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620" y="2463282"/>
            <a:ext cx="5725885" cy="412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39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738" y="301690"/>
            <a:ext cx="8596668" cy="20402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>
                <a:solidFill>
                  <a:srgbClr val="C42F1A">
                    <a:lumMod val="75000"/>
                  </a:srgbClr>
                </a:solidFill>
                <a:latin typeface="Arial Black" panose="020B0A04020102020204" pitchFamily="34" charset="0"/>
              </a:rPr>
              <a:t>ГОРА </a:t>
            </a:r>
            <a:r>
              <a:rPr lang="ru-RU" sz="3100" dirty="0" smtClean="0">
                <a:solidFill>
                  <a:srgbClr val="C42F1A">
                    <a:lumMod val="75000"/>
                  </a:srgbClr>
                </a:solidFill>
                <a:latin typeface="Arial Black" panose="020B0A04020102020204" pitchFamily="34" charset="0"/>
              </a:rPr>
              <a:t>СЕМАШХО</a:t>
            </a:r>
            <a:r>
              <a:rPr lang="ru-RU" sz="2500" dirty="0">
                <a:solidFill>
                  <a:srgbClr val="90C226">
                    <a:lumMod val="50000"/>
                  </a:srgbClr>
                </a:solidFill>
                <a:latin typeface="Arial Black" panose="020B0A04020102020204" pitchFamily="34" charset="0"/>
              </a:rPr>
              <a:t/>
            </a:r>
            <a:br>
              <a:rPr lang="ru-RU" sz="2500" dirty="0">
                <a:solidFill>
                  <a:srgbClr val="90C226">
                    <a:lumMod val="50000"/>
                  </a:srgbClr>
                </a:solidFill>
                <a:latin typeface="Arial Black" panose="020B0A04020102020204" pitchFamily="34" charset="0"/>
              </a:rPr>
            </a:br>
            <a:r>
              <a:rPr lang="ru-RU" sz="2500" dirty="0">
                <a:solidFill>
                  <a:srgbClr val="90C226">
                    <a:lumMod val="50000"/>
                  </a:srgbClr>
                </a:solidFill>
                <a:latin typeface="Arial Black" panose="020B0A04020102020204" pitchFamily="34" charset="0"/>
              </a:rPr>
              <a:t/>
            </a:r>
            <a:br>
              <a:rPr lang="ru-RU" sz="2500" dirty="0">
                <a:solidFill>
                  <a:srgbClr val="90C226">
                    <a:lumMod val="50000"/>
                  </a:srgbClr>
                </a:solidFill>
                <a:latin typeface="Arial Black" panose="020B0A04020102020204" pitchFamily="34" charset="0"/>
              </a:rPr>
            </a:br>
            <a:r>
              <a:rPr lang="ru-RU" sz="25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Высота </a:t>
            </a:r>
            <a:r>
              <a:rPr lang="ru-RU" sz="25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горы составляет 1035 метров над уровнем моря. На вершине в 1982 году воздвигнут памятный комплекс «Стойкости комсомольской</a:t>
            </a:r>
            <a:r>
              <a:rPr lang="ru-RU" sz="25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864" y="2728408"/>
            <a:ext cx="5639047" cy="37534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42" y="2889905"/>
            <a:ext cx="5430416" cy="359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04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045" y="283027"/>
            <a:ext cx="8596668" cy="209627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ГОРА ДВА БРАТА</a:t>
            </a:r>
            <a:r>
              <a:rPr lang="ru-RU" dirty="0" smtClean="0">
                <a:latin typeface="Arial Black" panose="020B0A04020102020204" pitchFamily="34" charset="0"/>
              </a:rPr>
              <a:t/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 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Две </a:t>
            </a:r>
            <a:r>
              <a:rPr lang="ru-RU" sz="27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вершины с высотой — 921 м. над уровнем моря - восточная и 889 м – западная. С вершин горы Два брата открывается  великолепный вид на горы Семашхо, Семиглавая и </a:t>
            </a:r>
            <a:r>
              <a:rPr lang="ru-RU" sz="2700" dirty="0" err="1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Фишт</a:t>
            </a:r>
            <a:r>
              <a:rPr lang="ru-RU" sz="27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67"/>
          <a:stretch/>
        </p:blipFill>
        <p:spPr>
          <a:xfrm>
            <a:off x="266788" y="3033468"/>
            <a:ext cx="5926975" cy="36316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979" y="3033468"/>
            <a:ext cx="5447467" cy="3631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43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2665" y="298581"/>
            <a:ext cx="8896567" cy="2334003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54A021">
                    <a:lumMod val="50000"/>
                  </a:srgb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Arial Black" panose="020B0A04020102020204" pitchFamily="34" charset="0"/>
              </a:rPr>
              <a:t>ГОРА СЕМИГЛАВАЯ</a:t>
            </a:r>
            <a:r>
              <a:rPr lang="ru-RU" sz="3200" dirty="0">
                <a:solidFill>
                  <a:srgbClr val="90C226"/>
                </a:solidFill>
                <a:latin typeface="Arial Black" panose="020B0A04020102020204" pitchFamily="34" charset="0"/>
              </a:rPr>
              <a:t/>
            </a:r>
            <a:br>
              <a:rPr lang="ru-RU" sz="3200" dirty="0">
                <a:solidFill>
                  <a:srgbClr val="90C226"/>
                </a:solidFill>
                <a:latin typeface="Arial Black" panose="020B0A04020102020204" pitchFamily="34" charset="0"/>
              </a:rPr>
            </a:br>
            <a:r>
              <a:rPr lang="ru-RU" sz="2400" dirty="0" smtClean="0">
                <a:solidFill>
                  <a:srgbClr val="54A021">
                    <a:lumMod val="50000"/>
                  </a:srgbClr>
                </a:solidFill>
                <a:latin typeface="Arial Black" panose="020B0A04020102020204" pitchFamily="34" charset="0"/>
              </a:rPr>
              <a:t>Семиглавый </a:t>
            </a:r>
            <a:r>
              <a:rPr lang="ru-RU" sz="2400" dirty="0">
                <a:solidFill>
                  <a:srgbClr val="54A021">
                    <a:lumMod val="50000"/>
                  </a:srgbClr>
                </a:solidFill>
                <a:latin typeface="Arial Black" panose="020B0A04020102020204" pitchFamily="34" charset="0"/>
              </a:rPr>
              <a:t>горный массив, как намекает название, состоит из семи вершин, растянутых на четыре километра по границе Сочинского и Туапсинского округов Самой высокой вершиной массива является гора Семиглавая (1453 м)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62" y="2967135"/>
            <a:ext cx="5870737" cy="35746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519" y="2967135"/>
            <a:ext cx="5161384" cy="3574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0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424" y="307910"/>
            <a:ext cx="8596668" cy="26498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>
                <a:solidFill>
                  <a:srgbClr val="C42F1A">
                    <a:lumMod val="75000"/>
                  </a:srgbClr>
                </a:solidFill>
                <a:latin typeface="Arial Black" panose="020B0A04020102020204" pitchFamily="34" charset="0"/>
              </a:rPr>
              <a:t>ГОРА </a:t>
            </a:r>
            <a:r>
              <a:rPr lang="ru-RU" sz="3100" dirty="0" smtClean="0">
                <a:solidFill>
                  <a:srgbClr val="C42F1A">
                    <a:lumMod val="75000"/>
                  </a:srgbClr>
                </a:solidFill>
                <a:latin typeface="Arial Black" panose="020B0A04020102020204" pitchFamily="34" charset="0"/>
              </a:rPr>
              <a:t>ШЕССИ</a:t>
            </a:r>
            <a:r>
              <a:rPr lang="ru-RU" sz="2500" dirty="0">
                <a:solidFill>
                  <a:srgbClr val="90C226">
                    <a:lumMod val="50000"/>
                  </a:srgbClr>
                </a:solidFill>
                <a:latin typeface="Arial Black" panose="020B0A04020102020204" pitchFamily="34" charset="0"/>
              </a:rPr>
              <a:t/>
            </a:r>
            <a:br>
              <a:rPr lang="ru-RU" sz="2500" dirty="0">
                <a:solidFill>
                  <a:srgbClr val="90C226">
                    <a:lumMod val="50000"/>
                  </a:srgbClr>
                </a:solidFill>
                <a:latin typeface="Arial Black" panose="020B0A04020102020204" pitchFamily="34" charset="0"/>
              </a:rPr>
            </a:br>
            <a:r>
              <a:rPr lang="ru-RU" sz="2500" dirty="0">
                <a:solidFill>
                  <a:srgbClr val="90C226">
                    <a:lumMod val="50000"/>
                  </a:srgbClr>
                </a:solidFill>
                <a:latin typeface="Arial Black" panose="020B0A04020102020204" pitchFamily="34" charset="0"/>
              </a:rPr>
              <a:t/>
            </a:r>
            <a:br>
              <a:rPr lang="ru-RU" sz="2500" dirty="0">
                <a:solidFill>
                  <a:srgbClr val="90C226">
                    <a:lumMod val="50000"/>
                  </a:srgbClr>
                </a:solidFill>
                <a:latin typeface="Arial Black" panose="020B0A04020102020204" pitchFamily="34" charset="0"/>
              </a:rPr>
            </a:br>
            <a:r>
              <a:rPr lang="ru-RU" sz="2700" dirty="0" smtClean="0">
                <a:solidFill>
                  <a:srgbClr val="54A021">
                    <a:lumMod val="50000"/>
                  </a:srgbClr>
                </a:solidFill>
                <a:latin typeface="Arial Black" panose="020B0A04020102020204" pitchFamily="34" charset="0"/>
              </a:rPr>
              <a:t>Высочайшая </a:t>
            </a:r>
            <a:r>
              <a:rPr lang="ru-RU" sz="2700" dirty="0">
                <a:solidFill>
                  <a:srgbClr val="54A021">
                    <a:lumMod val="50000"/>
                  </a:srgbClr>
                </a:solidFill>
                <a:latin typeface="Arial Black" panose="020B0A04020102020204" pitchFamily="34" charset="0"/>
              </a:rPr>
              <a:t>точка Туапсинского района, расположенная в восточной оконечности хребта Каратянский </a:t>
            </a:r>
            <a:r>
              <a:rPr lang="ru-RU" sz="2700" dirty="0" smtClean="0">
                <a:solidFill>
                  <a:srgbClr val="54A021">
                    <a:lumMod val="50000"/>
                  </a:srgbClr>
                </a:solidFill>
                <a:latin typeface="Arial Black" panose="020B0A04020102020204" pitchFamily="34" charset="0"/>
              </a:rPr>
              <a:t>Семашхо</a:t>
            </a:r>
            <a:r>
              <a:rPr lang="ru-RU" sz="2700" dirty="0">
                <a:solidFill>
                  <a:srgbClr val="54A021">
                    <a:lumMod val="50000"/>
                  </a:srgbClr>
                </a:solidFill>
                <a:latin typeface="Arial Black" panose="020B0A04020102020204" pitchFamily="34" charset="0"/>
              </a:rPr>
              <a:t>, Шесси — самая высокая вершина Туапсинского района. Высота 1839 метров над уровнем моря. </a:t>
            </a:r>
            <a:endParaRPr lang="ru-RU" sz="27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76"/>
          <a:stretch/>
        </p:blipFill>
        <p:spPr>
          <a:xfrm>
            <a:off x="369424" y="3359021"/>
            <a:ext cx="5262516" cy="32470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" t="605" r="1194" b="11097"/>
          <a:stretch/>
        </p:blipFill>
        <p:spPr>
          <a:xfrm>
            <a:off x="5778035" y="3377682"/>
            <a:ext cx="6138570" cy="322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2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48</Words>
  <Application>Microsoft Office PowerPoint</Application>
  <PresentationFormat>Широкоэкранный</PresentationFormat>
  <Paragraphs>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Trebuchet MS</vt:lpstr>
      <vt:lpstr>Wingdings 3</vt:lpstr>
      <vt:lpstr>Аспект</vt:lpstr>
      <vt:lpstr>Презентация PowerPoint</vt:lpstr>
      <vt:lpstr>ГОРА ИНДЮК  Высота горы 859м, в 1942 в ВОВ за эту гору велись ожесточенные бои, до сих пор можно в лесу найти осколки или патроны. </vt:lpstr>
      <vt:lpstr>ГОРА СЕМАШХО  Высота горы составляет 1035 метров над уровнем моря. На вершине в 1982 году воздвигнут памятный комплекс «Стойкости комсомольской»</vt:lpstr>
      <vt:lpstr>ГОРА ДВА БРАТА  Две вершины с высотой — 921 м. над уровнем моря - восточная и 889 м – западная. С вершин горы Два брата открывается  великолепный вид на горы Семашхо, Семиглавая и Фишт.</vt:lpstr>
      <vt:lpstr> ГОРА СЕМИГЛАВАЯ Семиглавый горный массив, как намекает название, состоит из семи вершин, растянутых на четыре километра по границе Сочинского и Туапсинского округов Самой высокой вершиной массива является гора Семиглавая (1453 м)</vt:lpstr>
      <vt:lpstr>ГОРА ШЕССИ  Высочайшая точка Туапсинского района, расположенная в восточной оконечности хребта Каратянский Семашхо, Шесси — самая высокая вершина Туапсинского района. Высота 1839 метров над уровнем моря.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10</cp:revision>
  <dcterms:created xsi:type="dcterms:W3CDTF">2024-12-02T10:31:23Z</dcterms:created>
  <dcterms:modified xsi:type="dcterms:W3CDTF">2026-01-22T10:14:33Z</dcterms:modified>
</cp:coreProperties>
</file>