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8" r:id="rId4"/>
    <p:sldId id="270" r:id="rId5"/>
    <p:sldId id="259" r:id="rId6"/>
    <p:sldId id="271" r:id="rId7"/>
    <p:sldId id="260" r:id="rId8"/>
    <p:sldId id="261" r:id="rId9"/>
    <p:sldId id="272" r:id="rId10"/>
    <p:sldId id="273" r:id="rId11"/>
    <p:sldId id="262" r:id="rId12"/>
    <p:sldId id="279" r:id="rId13"/>
    <p:sldId id="28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9DA7752-8A3C-4223-9F51-2BE3BC7D8522}" type="datetimeFigureOut">
              <a:rPr lang="ru-RU" smtClean="0"/>
              <a:t>28.02.2023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AEE62C2-5ACC-44C2-8345-317A722E4ED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Happy New Year!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869160"/>
            <a:ext cx="7304856" cy="12192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7030A0"/>
                </a:solidFill>
              </a:rPr>
              <a:t>New Year’s travelling.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485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country is it?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80728"/>
            <a:ext cx="8394836" cy="5592777"/>
          </a:xfrm>
        </p:spPr>
      </p:pic>
    </p:spTree>
    <p:extLst>
      <p:ext uri="{BB962C8B-B14F-4D97-AF65-F5344CB8AC3E}">
        <p14:creationId xmlns:p14="http://schemas.microsoft.com/office/powerpoint/2010/main" val="970274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192" y="274638"/>
            <a:ext cx="2386608" cy="5458618"/>
          </a:xfrm>
        </p:spPr>
        <p:txBody>
          <a:bodyPr/>
          <a:lstStyle/>
          <a:p>
            <a:r>
              <a:rPr lang="en-US" dirty="0" smtClean="0"/>
              <a:t>This task is from </a:t>
            </a:r>
            <a:r>
              <a:rPr lang="en-US" sz="4800" dirty="0" smtClean="0"/>
              <a:t>Canada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6632"/>
            <a:ext cx="5556188" cy="6524311"/>
          </a:xfrm>
        </p:spPr>
      </p:pic>
    </p:spTree>
    <p:extLst>
      <p:ext uri="{BB962C8B-B14F-4D97-AF65-F5344CB8AC3E}">
        <p14:creationId xmlns:p14="http://schemas.microsoft.com/office/powerpoint/2010/main" val="3424274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8415"/>
            <a:ext cx="8013576" cy="1296144"/>
          </a:xfrm>
        </p:spPr>
        <p:txBody>
          <a:bodyPr/>
          <a:lstStyle/>
          <a:p>
            <a:r>
              <a:rPr lang="en-US" dirty="0" smtClean="0"/>
              <a:t>How are you today?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06" y="1600200"/>
            <a:ext cx="5577187" cy="4525963"/>
          </a:xfrm>
        </p:spPr>
      </p:pic>
    </p:spTree>
    <p:extLst>
      <p:ext uri="{BB962C8B-B14F-4D97-AF65-F5344CB8AC3E}">
        <p14:creationId xmlns:p14="http://schemas.microsoft.com/office/powerpoint/2010/main" val="2781090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 see that you feel much better after our event. Thank you for participation!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00200"/>
            <a:ext cx="5071293" cy="5071293"/>
          </a:xfrm>
        </p:spPr>
      </p:pic>
    </p:spTree>
    <p:extLst>
      <p:ext uri="{BB962C8B-B14F-4D97-AF65-F5344CB8AC3E}">
        <p14:creationId xmlns:p14="http://schemas.microsoft.com/office/powerpoint/2010/main" val="2094838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are you today?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3406" y="1600200"/>
            <a:ext cx="5577187" cy="4525963"/>
          </a:xfrm>
        </p:spPr>
      </p:pic>
    </p:spTree>
    <p:extLst>
      <p:ext uri="{BB962C8B-B14F-4D97-AF65-F5344CB8AC3E}">
        <p14:creationId xmlns:p14="http://schemas.microsoft.com/office/powerpoint/2010/main" val="722821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Phonetic exercises.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1268760"/>
            <a:ext cx="3960440" cy="5335594"/>
          </a:xfrm>
        </p:spPr>
      </p:pic>
    </p:spTree>
    <p:extLst>
      <p:ext uri="{BB962C8B-B14F-4D97-AF65-F5344CB8AC3E}">
        <p14:creationId xmlns:p14="http://schemas.microsoft.com/office/powerpoint/2010/main" val="328004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91264" cy="634082"/>
          </a:xfrm>
        </p:spPr>
        <p:txBody>
          <a:bodyPr>
            <a:noAutofit/>
          </a:bodyPr>
          <a:lstStyle/>
          <a:p>
            <a:r>
              <a:rPr lang="en-US" sz="4400" dirty="0" smtClean="0"/>
              <a:t>Let’s travel around the world</a:t>
            </a:r>
            <a:r>
              <a:rPr lang="en-US" sz="4400" dirty="0" smtClean="0"/>
              <a:t>!</a:t>
            </a:r>
            <a:endParaRPr lang="ru-RU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38" y="1340768"/>
            <a:ext cx="7673647" cy="5112568"/>
          </a:xfrm>
        </p:spPr>
      </p:pic>
    </p:spTree>
    <p:extLst>
      <p:ext uri="{BB962C8B-B14F-4D97-AF65-F5344CB8AC3E}">
        <p14:creationId xmlns:p14="http://schemas.microsoft.com/office/powerpoint/2010/main" val="1843297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28184" y="274638"/>
            <a:ext cx="2458616" cy="1143000"/>
          </a:xfrm>
        </p:spPr>
        <p:txBody>
          <a:bodyPr/>
          <a:lstStyle/>
          <a:p>
            <a:r>
              <a:rPr lang="en-US" dirty="0"/>
              <a:t>Task </a:t>
            </a:r>
            <a:r>
              <a:rPr lang="en-US" dirty="0" smtClean="0"/>
              <a:t>1.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5377190" cy="6408712"/>
          </a:xfrm>
        </p:spPr>
      </p:pic>
    </p:spTree>
    <p:extLst>
      <p:ext uri="{BB962C8B-B14F-4D97-AF65-F5344CB8AC3E}">
        <p14:creationId xmlns:p14="http://schemas.microsoft.com/office/powerpoint/2010/main" val="1014197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922114"/>
          </a:xfrm>
        </p:spPr>
        <p:txBody>
          <a:bodyPr/>
          <a:lstStyle/>
          <a:p>
            <a:r>
              <a:rPr lang="en-US" dirty="0" smtClean="0"/>
              <a:t>What country is it?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37394"/>
            <a:ext cx="8208912" cy="5089525"/>
          </a:xfrm>
        </p:spPr>
      </p:pic>
    </p:spTree>
    <p:extLst>
      <p:ext uri="{BB962C8B-B14F-4D97-AF65-F5344CB8AC3E}">
        <p14:creationId xmlns:p14="http://schemas.microsoft.com/office/powerpoint/2010/main" val="2835310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642194"/>
          </a:xfrm>
        </p:spPr>
        <p:txBody>
          <a:bodyPr/>
          <a:lstStyle/>
          <a:p>
            <a:r>
              <a:rPr lang="en-US" dirty="0" smtClean="0"/>
              <a:t>Task 2.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032448" cy="6436773"/>
          </a:xfrm>
        </p:spPr>
      </p:pic>
    </p:spTree>
    <p:extLst>
      <p:ext uri="{BB962C8B-B14F-4D97-AF65-F5344CB8AC3E}">
        <p14:creationId xmlns:p14="http://schemas.microsoft.com/office/powerpoint/2010/main" val="3836841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19256" cy="778098"/>
          </a:xfrm>
        </p:spPr>
        <p:txBody>
          <a:bodyPr/>
          <a:lstStyle/>
          <a:p>
            <a:r>
              <a:rPr lang="en-US" dirty="0" smtClean="0"/>
              <a:t>What country is it?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8196241" cy="5577525"/>
          </a:xfrm>
        </p:spPr>
      </p:pic>
    </p:spTree>
    <p:extLst>
      <p:ext uri="{BB962C8B-B14F-4D97-AF65-F5344CB8AC3E}">
        <p14:creationId xmlns:p14="http://schemas.microsoft.com/office/powerpoint/2010/main" val="1891327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puzzle task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Task 3.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2662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89</TotalTime>
  <Words>75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Happy New Year!</vt:lpstr>
      <vt:lpstr>How are you today?</vt:lpstr>
      <vt:lpstr>Phonetic exercises.</vt:lpstr>
      <vt:lpstr>Let’s travel around the world!</vt:lpstr>
      <vt:lpstr>Task 1.</vt:lpstr>
      <vt:lpstr>What country is it?</vt:lpstr>
      <vt:lpstr>Task 2.</vt:lpstr>
      <vt:lpstr>What country is it?</vt:lpstr>
      <vt:lpstr>Solve puzzle task</vt:lpstr>
      <vt:lpstr>What country is it?</vt:lpstr>
      <vt:lpstr>This task is from Canada</vt:lpstr>
      <vt:lpstr>How are you today?</vt:lpstr>
      <vt:lpstr>I see that you feel much better after our event. Thank you for participation!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Новым Годом</dc:title>
  <dc:creator>Емельян Гагарин</dc:creator>
  <cp:lastModifiedBy>Емельян Гагарин</cp:lastModifiedBy>
  <cp:revision>12</cp:revision>
  <dcterms:created xsi:type="dcterms:W3CDTF">2022-12-25T18:57:08Z</dcterms:created>
  <dcterms:modified xsi:type="dcterms:W3CDTF">2023-02-28T20:26:27Z</dcterms:modified>
</cp:coreProperties>
</file>