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3" r:id="rId6"/>
    <p:sldId id="265" r:id="rId7"/>
    <p:sldId id="266" r:id="rId8"/>
    <p:sldId id="267" r:id="rId9"/>
    <p:sldId id="316" r:id="rId10"/>
    <p:sldId id="317" r:id="rId11"/>
    <p:sldId id="292" r:id="rId12"/>
    <p:sldId id="293" r:id="rId13"/>
    <p:sldId id="294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8" r:id="rId25"/>
    <p:sldId id="309" r:id="rId26"/>
    <p:sldId id="315" r:id="rId27"/>
    <p:sldId id="310" r:id="rId28"/>
    <p:sldId id="311" r:id="rId29"/>
    <p:sldId id="312" r:id="rId30"/>
    <p:sldId id="31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081FD-E2F7-4925-A1DE-29150E483A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2297C-DA8E-4EB1-A015-92FF1D905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763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a1395e28f7ae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545408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</p:spPr>
      </p:pic>
      <p:pic>
        <p:nvPicPr>
          <p:cNvPr id="5" name="Рисунок 4" descr="17410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404664"/>
            <a:ext cx="7884368" cy="5337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s1200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620688"/>
            <a:ext cx="7408326" cy="58772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547664" y="836712"/>
            <a:ext cx="727280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Перед нашей Родиной мы сочтемся славою,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Все, кто кровью собственной породнился с ней,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Шла война великая, шла война кровавая,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Тысяча четыреста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восемнадцать дней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8" name="Рисунок 7" descr="image_image_6769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5071" y="980728"/>
            <a:ext cx="7539417" cy="485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83"/>
            <a:ext cx="9144000" cy="6866583"/>
          </a:xfrm>
          <a:prstGeom prst="rect">
            <a:avLst/>
          </a:prstGeom>
        </p:spPr>
      </p:pic>
      <p:pic>
        <p:nvPicPr>
          <p:cNvPr id="6" name="Рисунок 5" descr="Валя Коти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1556792"/>
            <a:ext cx="3384376" cy="51020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4" y="260648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Валя Котик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Марат Казе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132856"/>
            <a:ext cx="6696744" cy="44644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7664" y="404664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Марат </a:t>
            </a:r>
            <a:r>
              <a:rPr lang="ru-RU" sz="5400" b="1" dirty="0" err="1" smtClean="0">
                <a:latin typeface="Monotype Corsiva" pitchFamily="66" charset="0"/>
              </a:rPr>
              <a:t>Казей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Зина Портно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1844824"/>
            <a:ext cx="4027018" cy="47891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1640" y="404664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Зина Портнова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Лёня Голик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484784"/>
            <a:ext cx="3672408" cy="51266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75656" y="332656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Лёня Голиков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Галя Комле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1340768"/>
            <a:ext cx="5544616" cy="52929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1640" y="404664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smtClean="0">
                <a:latin typeface="Monotype Corsiva" pitchFamily="66" charset="0"/>
              </a:rPr>
              <a:t>Галя Комлева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Костя Кравчу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695842"/>
            <a:ext cx="3744416" cy="49322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3728" y="620688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Костя Кравчук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6" name="Рисунок 5" descr="108352 Манежная площадь_ маскировка. Margaret Bourke Wh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692696"/>
            <a:ext cx="7884368" cy="5582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Володя Казначее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1495056"/>
            <a:ext cx="3528392" cy="51179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7704" y="332656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Володя Казначеев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Юта Бондаровска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618865"/>
            <a:ext cx="3528392" cy="50383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Юта </a:t>
            </a:r>
            <a:r>
              <a:rPr lang="ru-RU" sz="5400" b="1" dirty="0" err="1" smtClean="0">
                <a:latin typeface="Monotype Corsiva" pitchFamily="66" charset="0"/>
              </a:rPr>
              <a:t>Бондаровская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Валя Зенки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03132" y="1268760"/>
            <a:ext cx="3471151" cy="52970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260648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Валя Зенкина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Нина Куковеро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484784"/>
            <a:ext cx="3672408" cy="51685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75656" y="404664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Нина </a:t>
            </a:r>
            <a:r>
              <a:rPr lang="ru-RU" sz="5400" b="1" dirty="0" err="1" smtClean="0">
                <a:latin typeface="Monotype Corsiva" pitchFamily="66" charset="0"/>
              </a:rPr>
              <a:t>Куковерова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1640" y="2564904"/>
            <a:ext cx="7812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atin typeface="Monotype Corsiva" pitchFamily="66" charset="0"/>
              </a:rPr>
              <a:t> </a:t>
            </a:r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Победа была близка!</a:t>
            </a:r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59632" y="-38396"/>
            <a:ext cx="788436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30 апреля 1945 г. в 22:50 советские воины водрузили над рейхстагом в Берлине, столице Германии, Знамя Победы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6" name="Рисунок 5" descr="657bfd3118ab1de2a982b28782986ed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988840"/>
            <a:ext cx="7451488" cy="4257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u_9c7c7ca0fba55cf69a2630ba46499104_8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6" name="Рисунок 5" descr="DcrgeE0W0AAAw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685860_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53" y="0"/>
            <a:ext cx="913769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583"/>
          </a:xfrm>
          <a:prstGeom prst="rect">
            <a:avLst/>
          </a:prstGeom>
        </p:spPr>
      </p:pic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403648" y="1124744"/>
            <a:ext cx="756084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Если по каждому погибшему из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27 миллионов,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в стране объявить минуту молчания, страна будет молчать…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32 года!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6" name="Рисунок 5" descr="загруженно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4" y="1124744"/>
            <a:ext cx="7884366" cy="4439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133601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68130" y="692696"/>
            <a:ext cx="7483510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6" name="Рисунок 5" descr="1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3630" y="1124744"/>
            <a:ext cx="7900370" cy="4443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887032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8407" y="764704"/>
            <a:ext cx="7995593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625556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1628800"/>
            <a:ext cx="80648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Monotype Corsiva" pitchFamily="66" charset="0"/>
              </a:rPr>
              <a:t>Классный час</a:t>
            </a:r>
          </a:p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Monotype Corsiva" pitchFamily="66" charset="0"/>
              </a:rPr>
              <a:t>«Великий </a:t>
            </a:r>
            <a:r>
              <a:rPr lang="ru-RU" sz="6600" b="1" dirty="0" smtClean="0">
                <a:solidFill>
                  <a:schemeClr val="bg1"/>
                </a:solidFill>
                <a:latin typeface="Monotype Corsiva" pitchFamily="66" charset="0"/>
              </a:rPr>
              <a:t>подвиг </a:t>
            </a:r>
            <a:endParaRPr lang="ru-RU" sz="66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Monotype Corsiva" pitchFamily="66" charset="0"/>
              </a:rPr>
              <a:t>великих </a:t>
            </a:r>
            <a:r>
              <a:rPr lang="ru-RU" sz="6600" b="1" dirty="0" smtClean="0">
                <a:solidFill>
                  <a:schemeClr val="bg1"/>
                </a:solidFill>
                <a:latin typeface="Monotype Corsiva" pitchFamily="66" charset="0"/>
              </a:rPr>
              <a:t>людей»</a:t>
            </a:r>
            <a:endParaRPr lang="ru-RU" sz="66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59632" y="1412776"/>
            <a:ext cx="788436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0" b="1" dirty="0" smtClean="0">
                <a:solidFill>
                  <a:srgbClr val="C00000"/>
                </a:solidFill>
                <a:latin typeface="Monotype Corsiva" pitchFamily="66" charset="0"/>
              </a:rPr>
              <a:t>22 июня 1941 г.</a:t>
            </a:r>
          </a:p>
          <a:p>
            <a:pPr algn="ctr"/>
            <a:r>
              <a:rPr lang="ru-RU" sz="6600" b="1" dirty="0" smtClean="0">
                <a:latin typeface="Monotype Corsiva" pitchFamily="66" charset="0"/>
              </a:rPr>
              <a:t>началась Великая Отечественная война</a:t>
            </a:r>
            <a:r>
              <a:rPr lang="ru-RU" sz="100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endParaRPr lang="ru-RU" sz="10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454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  <a:prstGeom prst="rect">
            <a:avLst/>
          </a:prstGeom>
        </p:spPr>
      </p:pic>
      <p:pic>
        <p:nvPicPr>
          <p:cNvPr id="5" name="Рисунок 4" descr="og_og_14852899512796561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412776"/>
            <a:ext cx="7884368" cy="4126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545408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6583"/>
          </a:xfrm>
        </p:spPr>
      </p:pic>
      <p:pic>
        <p:nvPicPr>
          <p:cNvPr id="5" name="Рисунок 4" descr="Viyna_potchatok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468796"/>
            <a:ext cx="7956376" cy="5097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109</Words>
  <Application>Microsoft Office PowerPoint</Application>
  <PresentationFormat>Экран (4:3)</PresentationFormat>
  <Paragraphs>22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prach</cp:lastModifiedBy>
  <cp:revision>45</cp:revision>
  <dcterms:created xsi:type="dcterms:W3CDTF">2019-08-28T15:12:53Z</dcterms:created>
  <dcterms:modified xsi:type="dcterms:W3CDTF">2020-08-31T12:44:38Z</dcterms:modified>
</cp:coreProperties>
</file>