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75;&#1086;&#1088;&#1086;&#1076;&#1072;%20200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dirty="0"/>
              <a:t>Город, где проходила встреча глав государств – участников антигитлеровской </a:t>
            </a:r>
            <a:r>
              <a:rPr lang="ru-RU" dirty="0" smtClean="0"/>
              <a:t>коалиции?</a:t>
            </a:r>
            <a:endParaRPr lang="ru-RU" dirty="0"/>
          </a:p>
        </p:txBody>
      </p:sp>
      <p:pic>
        <p:nvPicPr>
          <p:cNvPr id="1026" name="Picture 2" descr="D: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60848"/>
            <a:ext cx="5328592" cy="422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884368" y="594928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776856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13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Город, где проходила встреча глав государств – участников антигитлеровской коалиции?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Город, где проходила встреча глав государств – участников антигитлеровской коалиции?</dc:title>
  <dc:creator>Scool</dc:creator>
  <cp:lastModifiedBy>Scool</cp:lastModifiedBy>
  <cp:revision>1</cp:revision>
  <dcterms:created xsi:type="dcterms:W3CDTF">2020-02-25T07:23:37Z</dcterms:created>
  <dcterms:modified xsi:type="dcterms:W3CDTF">2020-02-25T07:30:47Z</dcterms:modified>
</cp:coreProperties>
</file>