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5" r:id="rId18"/>
    <p:sldId id="286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jpeg"/><Relationship Id="rId7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6.wdp"/><Relationship Id="rId4" Type="http://schemas.openxmlformats.org/officeDocument/2006/relationships/image" Target="../media/image20.png"/><Relationship Id="rId9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jpeg"/><Relationship Id="rId7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9.wdp"/><Relationship Id="rId4" Type="http://schemas.openxmlformats.org/officeDocument/2006/relationships/image" Target="../media/image25.png"/><Relationship Id="rId9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slide" Target="slide5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32.png"/><Relationship Id="rId4" Type="http://schemas.microsoft.com/office/2007/relationships/hdphoto" Target="../media/hdphoto1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4;&#1080;&#1085;&#1086;&#1073;&#1088;&#1085;&#1072;&#1091;&#1082;&#1080;.&#1088;&#1092;/documents/336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_P30Ew9tLw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16.xml"/><Relationship Id="rId3" Type="http://schemas.openxmlformats.org/officeDocument/2006/relationships/image" Target="../media/image6.jpeg"/><Relationship Id="rId7" Type="http://schemas.openxmlformats.org/officeDocument/2006/relationships/slide" Target="slide7.xml"/><Relationship Id="rId12" Type="http://schemas.openxmlformats.org/officeDocument/2006/relationships/slide" Target="slide1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8.xml"/><Relationship Id="rId5" Type="http://schemas.openxmlformats.org/officeDocument/2006/relationships/image" Target="../media/image7.png"/><Relationship Id="rId10" Type="http://schemas.openxmlformats.org/officeDocument/2006/relationships/slide" Target="slide9.xml"/><Relationship Id="rId4" Type="http://schemas.openxmlformats.org/officeDocument/2006/relationships/slide" Target="slide6.xml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центр развития ребенка – детский сад № 9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станица Старощербиновская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2093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Интерактивный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вест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спортивно – оздоровительной направленности «В гостях у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Забиваки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!»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(для детей 6 - 7лет)</a:t>
            </a:r>
          </a:p>
          <a:p>
            <a:pPr marL="0" indent="0" algn="ctr">
              <a:buNone/>
            </a:pP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Разработала.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Инструктор по ФК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А.В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Кутафина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04664"/>
            <a:ext cx="7964175" cy="59046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59778" y="620688"/>
            <a:ext cx="3484629" cy="24482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476672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2440" y="479209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53458" y="3429000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12340" y="3284984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2135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04664"/>
            <a:ext cx="8000965" cy="58326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76723" y="692696"/>
            <a:ext cx="3521677" cy="23762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Пользователь\Pictures\depositphotos_181694986-stock-illustration-soccer-ball-shadow-transparent-backgrou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25144"/>
            <a:ext cx="1152128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officeworld.ru/thumb.php?size=800&amp;file=/content/files/image_rmn_so_3.1.39.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33433"/>
            <a:ext cx="4100055" cy="307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0-tub-ru.yandex.net/i?id=9526cfb62b241e50044e2c80e4398b31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50" b="97813" l="0" r="988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007" y="3627158"/>
            <a:ext cx="604817" cy="7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457284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40517" y="407368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72008" y="3246762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40517" y="3320988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7969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1" y="454936"/>
            <a:ext cx="8000965" cy="5782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6" y="3573016"/>
            <a:ext cx="3528391" cy="23762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548680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2440" y="457640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72009" y="3362683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12340" y="3351532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5761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17" y="465667"/>
            <a:ext cx="8000966" cy="57716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87843" y="3573016"/>
            <a:ext cx="3528573" cy="23762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4" name="Picture 16" descr="http://mywishlist.ru/pic/i/wish/orig/007/063/26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" b="97400" l="800" r="97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39295">
            <a:off x="4696608" y="1224481"/>
            <a:ext cx="1800200" cy="159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868144" y="1484784"/>
            <a:ext cx="0" cy="144016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868144" y="1844824"/>
            <a:ext cx="0" cy="5040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65" name="Picture 17" descr="C:\Users\Пользователь\Pictures\finish-line-ribbon-clip-art-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99" b="9923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849" y="4820701"/>
            <a:ext cx="5526232" cy="9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Пользователь\Pictures\finish-line-ribbon-clip-art-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16" b="89272" l="9927" r="542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3918864" cy="105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0" y="448796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44383" y="465667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68143" y="3351489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44383" y="3351489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7571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476672"/>
            <a:ext cx="4612316" cy="5669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тому все по плечу.</a:t>
            </a:r>
          </a:p>
          <a:p>
            <a:pPr marL="0" indent="0">
              <a:buNone/>
            </a:pP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здоров и бодр.</a:t>
            </a:r>
          </a:p>
          <a:p>
            <a:pPr marL="0" indent="0">
              <a:buNone/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взамен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 здоровье.</a:t>
            </a:r>
          </a:p>
          <a:p>
            <a:pPr marL="0" indent="0">
              <a:buNone/>
            </a:pP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силы набирается.</a:t>
            </a:r>
          </a:p>
          <a:p>
            <a:pPr marL="0" indent="0">
              <a:buNone/>
            </a:pP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выносливый воин.</a:t>
            </a:r>
          </a:p>
          <a:p>
            <a:pPr marL="0" indent="0">
              <a:buNone/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проживешь дольше.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76672"/>
            <a:ext cx="49320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ловко бьет по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мячу,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Кто любит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спорт,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Отдай спорту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время,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Кто спортом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занимается,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Ловкий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 - 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Двигайся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- 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668344" y="5661248"/>
            <a:ext cx="1475656" cy="1196752"/>
          </a:xfrm>
          <a:prstGeom prst="actionButtonHom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Пользователь\Desktop\МЕТОДИЧЕСКАЯ РАБОТА\ФИЗИЧЕСКОЕ ВОСПИТАНИЕ\КВЕСТ\КВЕСТЫ ДЛЯ РОДИТЕЛЕЙ\IMG_20180919_102327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42" b="98125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30198">
            <a:off x="2939528" y="3872695"/>
            <a:ext cx="2230278" cy="297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017" y="161991"/>
            <a:ext cx="8010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Интерактивная игра «Добавь фразу!»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4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d43.ru/images/detailed/371/sl_161571_0.jpg?t=144497069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13" b="99188" l="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52736"/>
            <a:ext cx="489654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Пользователь\Desktop\МЕТОДИЧЕСКАЯ РАБОТА\ФИЗИЧЕСКОЕ ВОСПИТАНИЕ\КВЕСТ\КВЕСТЫ ДЛЯ РОДИТЕЛЕЙ\IMG_20180919_102337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6211" l="10000" r="935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1151">
            <a:off x="743316" y="2335400"/>
            <a:ext cx="2260729" cy="301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7" action="ppaction://hlinksldjump" highlightClick="1"/>
          </p:cNvPr>
          <p:cNvSpPr/>
          <p:nvPr/>
        </p:nvSpPr>
        <p:spPr>
          <a:xfrm>
            <a:off x="7884368" y="5661248"/>
            <a:ext cx="1259632" cy="1196752"/>
          </a:xfrm>
          <a:prstGeom prst="actionButtonHom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11560" y="260648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Игра – соревнование «Ловкие руки»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02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Памятные фотографии с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Забивакой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0236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Комментарий к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квесту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908720"/>
            <a:ext cx="828092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каждым «мячом» изображенном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слайде № 5 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спрятано задание, выполнив которое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получают фрагмент картинки, «мячи» пронумерованы, участники могут выбрать мяч под любым номером, исходя из этого, чередуется последовательность заданий.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2.Игра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соревнование «Веселое путешествие».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и родители делятся на две команды по цвету лент (синие, красные). В игре участвует 2 команды по 6 человек. Одна пара (ребенок, взрослый) выполняет ходьбу на «снегоступах» до ориентира и обратно передав эстафету следующим участникам.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3.Игра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соревнование «Талантливые спортсмены».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игре участвует 2 команды по  6 человек. Одна пара (ребенок, взрослый) выполняют бег между ориентирами,  по очереди проползают в обруч, в конце прохождения препятствий рисуют (закрашивают) элемент картинки. Тема картинки задается, например, любой вид спорта, для команды с синей лентой (хоккеист), для команды с красной лентой (футболист).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соревнование «Меткий стрелок».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игре участвует 2 команды по  6 человек. Участник пробегает между ориентирами и метает комочки из бумаги в вертикальную цель (обруч, на котором находится паутина из липкой ленты), после этого возвращается в конец колонны своей команды. Выигрывает команда, которая попала большее количество раз в мишень.</a:t>
            </a:r>
          </a:p>
          <a:p>
            <a:endParaRPr lang="ru-RU" dirty="0"/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30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56895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Интерактивная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«Четвертый лишний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(виды спорта).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обозначая цифру поочередно называют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вид спорта изображен на карточке, затем называют цифру изображенной лишней картинки, объясняя почему она лишняя.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Интерактивная игра «Добавь фразу».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прослушав начало фразы (поговорки), добавляют конец данной фразы.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 Игра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соревнование «Ловкие руки».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игре участвует 2 команды по  6 человек. Одна пара (ребенок, взрослый) выполняют бег между ориентирами,  подбегают к обручу обтянутому полотном, в котором находится отверстие, кладут мяч малого диаметра на полотно и стараются загнать мяч в отверстие. Команда первой закончившая выполнять задание, получает фрагмент картинки.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прохождения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каждой игры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соревнования инструктор обращает внимание детей на экран, где появляется фрагмент картинки (подсказка), каждая команда получает фрагмент картинки, которую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помещают на мольберт. Затем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инструктор по ФК возвращается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помощью управляющей кнопки в виде домика в правом нижнем углу слайда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слайд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изображен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Забивака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мячами (заданиями), выбранный изначально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участниками мяч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исчезает.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прохождения всех заданий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выкладывают картинку из фрагментов, которые находятся на мольберте. На картинке изображен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Забивака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талисман Чемпионата мира по футболу.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268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1. ФГОС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000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  <a:hlinkClick r:id="rId3"/>
              </a:rPr>
              <a:t>минобрнауки.рф</a:t>
            </a:r>
            <a:r>
              <a:rPr lang="ru-RU" sz="3000" dirty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3000" dirty="0">
                <a:latin typeface="Times New Roman" pitchFamily="18" charset="0"/>
                <a:cs typeface="Times New Roman" pitchFamily="18" charset="0"/>
                <a:hlinkClick r:id="rId3"/>
              </a:rPr>
              <a:t>documents/336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(Министерство образования и науки РФ)</a:t>
            </a:r>
          </a:p>
          <a:p>
            <a:pPr marL="0" indent="0">
              <a:buNone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Осяк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С.А.,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Султанбекова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С.С., Захарова Т.В., Яковлева Е.Н., Лобанова О.Б., Плеханова Е.М.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Образовательный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– современная интерактивная технология//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Современные проблемы науки и образования. – 2015. – № 1-2. </a:t>
            </a:r>
          </a:p>
          <a:p>
            <a:pPr marL="0" indent="0">
              <a:buNone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"Живые"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квесты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в образовании- </a:t>
            </a:r>
          </a:p>
          <a:p>
            <a:pPr>
              <a:buFontTx/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en-US" sz="3000" dirty="0">
                <a:latin typeface="Times New Roman" pitchFamily="18" charset="0"/>
                <a:cs typeface="Times New Roman" pitchFamily="18" charset="0"/>
                <a:hlinkClick r:id="rId4"/>
              </a:rPr>
              <a:t>://www.youtube.com/watch?v=_P30Ew9tLws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038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223224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открытых дверей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70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980728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Письмо от волка –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Забиваки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86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detia-7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615774"/>
            <a:ext cx="2771800" cy="407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404664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Веселая разминка с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Забивакой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73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45943" y="509195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388" y="1753431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86840" y="3347299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8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8124" y="4982312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11236" y="5184806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8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исунок 1" descr="C:\Users\Пользователь\Pictures\depositphotos_181694986-stock-illustration-soccer-ball-shadow-transparent-background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082" y="-151917"/>
            <a:ext cx="2605904" cy="27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2" descr="C:\Users\Пользователь\Pictures\depositphotos_181694986-stock-illustration-soccer-ball-shadow-transparent-background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60" y="1092319"/>
            <a:ext cx="2605904" cy="27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3" descr="C:\Users\Пользователь\Pictures\depositphotos_181694986-stock-illustration-soccer-ball-shadow-transparent-background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165" y="2936814"/>
            <a:ext cx="2605904" cy="27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4" descr="C:\Users\Пользователь\Pictures\depositphotos_181694986-stock-illustration-soccer-ball-shadow-transparent-background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4" y="4321200"/>
            <a:ext cx="2605904" cy="27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5" descr="C:\Users\Пользователь\Pictures\depositphotos_181694986-stock-illustration-soccer-ball-shadow-transparent-background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653136"/>
            <a:ext cx="2605904" cy="27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Управляющая кнопка: домой 17">
            <a:hlinkClick r:id="rId13" action="ppaction://hlinksldjump" highlightClick="1"/>
          </p:cNvPr>
          <p:cNvSpPr/>
          <p:nvPr/>
        </p:nvSpPr>
        <p:spPr>
          <a:xfrm>
            <a:off x="7524328" y="5373216"/>
            <a:ext cx="1619672" cy="148478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31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МЕТОДИЧЕСКАЯ РАБОТА\ФИЗИЧЕСКОЕ ВОСПИТАНИЕ\КВЕСТ\КВЕСТЫ ДЛЯ РОДИТЕЛЕЙ\IMG_20180919_102253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563" r="839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7124">
            <a:off x="6302367" y="1198107"/>
            <a:ext cx="2590256" cy="345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7884368" y="5517232"/>
            <a:ext cx="1259632" cy="1340768"/>
          </a:xfrm>
          <a:prstGeom prst="actionButtonHom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18864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Игра – соревнование «Веселое путешествие»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05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МЕТОДИЧЕСКАЯ РАБОТА\ФИЗИЧЕСКОЕ ВОСПИТАНИЕ\КВЕСТ\КВЕСТЫ ДЛЯ РОДИТЕЛЕЙ\IMG_20180919_102307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9336" l="10000" r="96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40324">
            <a:off x="5328557" y="4213968"/>
            <a:ext cx="2202624" cy="293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7956376" y="5805264"/>
            <a:ext cx="1187624" cy="1052736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95536" y="332656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– соревнование «Талантливые спортсмены»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82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freeiconspng.com/uploads/bow-and-arrow-free-picture-png-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2276872"/>
            <a:ext cx="7668344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ользователь\Desktop\МЕТОДИЧЕСКАЯ РАБОТА\ФИЗИЧЕСКОЕ ВОСПИТАНИЕ\КВЕСТ\КВЕСТЫ ДЛЯ РОДИТЕЛЕЙ\IMG_20180919_102315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430" l="338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1738">
            <a:off x="787972" y="-148512"/>
            <a:ext cx="2594912" cy="345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rId6" action="ppaction://hlinksldjump" highlightClick="1"/>
          </p:cNvPr>
          <p:cNvSpPr/>
          <p:nvPr/>
        </p:nvSpPr>
        <p:spPr>
          <a:xfrm>
            <a:off x="7812360" y="5589240"/>
            <a:ext cx="1331640" cy="1268760"/>
          </a:xfrm>
          <a:prstGeom prst="actionButtonHom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3527" y="260648"/>
            <a:ext cx="856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– соревнование «Меткий стрелок»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94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7164288" y="4869160"/>
            <a:ext cx="1979712" cy="1988840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804248" y="4293096"/>
            <a:ext cx="2339752" cy="2564904"/>
          </a:xfrm>
          <a:prstGeom prst="actionButtonHo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9512" y="260648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Интерактивная игра «Четвертый лишний»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(виды спорта)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9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701</Words>
  <Application>Microsoft Office PowerPoint</Application>
  <PresentationFormat>Экран (4:3)</PresentationFormat>
  <Paragraphs>82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Муниципальное бюджетное дошкольное образовательное учреждение центр развития ребенка – детский сад № 9 муниципального образования Щербиновский район станица Старощербиновская </vt:lpstr>
      <vt:lpstr>День открытых дверей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Комментарий к квесту</vt:lpstr>
      <vt:lpstr>Презентация PowerPoint</vt:lpstr>
      <vt:lpstr>Интернет –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открытых дверей</dc:title>
  <dc:creator>Пользователь</dc:creator>
  <cp:lastModifiedBy>Пользователь</cp:lastModifiedBy>
  <cp:revision>62</cp:revision>
  <dcterms:created xsi:type="dcterms:W3CDTF">2018-09-18T10:26:39Z</dcterms:created>
  <dcterms:modified xsi:type="dcterms:W3CDTF">2018-10-11T07:45:33Z</dcterms:modified>
</cp:coreProperties>
</file>