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02" r:id="rId2"/>
    <p:sldId id="303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95" r:id="rId13"/>
    <p:sldId id="296" r:id="rId14"/>
    <p:sldId id="297" r:id="rId15"/>
    <p:sldId id="279" r:id="rId16"/>
    <p:sldId id="286" r:id="rId17"/>
    <p:sldId id="285" r:id="rId18"/>
    <p:sldId id="293" r:id="rId19"/>
    <p:sldId id="288" r:id="rId20"/>
    <p:sldId id="289" r:id="rId21"/>
    <p:sldId id="290" r:id="rId22"/>
    <p:sldId id="291" r:id="rId23"/>
    <p:sldId id="294" r:id="rId24"/>
    <p:sldId id="299" r:id="rId25"/>
    <p:sldId id="300" r:id="rId26"/>
    <p:sldId id="30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8335" y="1001137"/>
            <a:ext cx="9758263" cy="5175728"/>
          </a:xfrm>
        </p:spPr>
        <p:txBody>
          <a:bodyPr/>
          <a:lstStyle/>
          <a:p>
            <a:r>
              <a:rPr lang="ru-RU" sz="2800" dirty="0">
                <a:solidFill>
                  <a:prstClr val="black"/>
                </a:solidFill>
                <a:latin typeface="Calibri"/>
              </a:rPr>
              <a:t>МБОУ «Средняя общеобразовательная школа с углублённым изучением отдельных предметов №62» Авиастроительного района г Казани</a:t>
            </a:r>
            <a:br>
              <a:rPr lang="ru-RU" sz="2800" dirty="0">
                <a:solidFill>
                  <a:prstClr val="black"/>
                </a:solidFill>
                <a:latin typeface="Calibri"/>
              </a:rPr>
            </a:br>
            <a:r>
              <a:rPr lang="ru-RU" sz="18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Calibri"/>
              </a:rPr>
            </a:br>
            <a:r>
              <a:rPr lang="ru-RU" sz="1800" dirty="0" smtClean="0">
                <a:solidFill>
                  <a:prstClr val="black"/>
                </a:solidFill>
                <a:latin typeface="Calibri"/>
              </a:rPr>
              <a:t>                                           </a:t>
            </a:r>
            <a:r>
              <a:rPr lang="ru-RU" sz="3600" dirty="0" smtClean="0">
                <a:solidFill>
                  <a:prstClr val="black"/>
                </a:solidFill>
                <a:latin typeface="Calibri"/>
              </a:rPr>
              <a:t>Экологический марафон</a:t>
            </a:r>
            <a:r>
              <a:rPr lang="ru-RU" sz="1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/>
              </a:rPr>
            </a:br>
            <a:r>
              <a:rPr lang="ru-RU" sz="14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/>
              </a:rPr>
            </a:br>
            <a:r>
              <a:rPr lang="ru-RU" sz="14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/>
              </a:rPr>
            </a:br>
            <a:r>
              <a:rPr lang="ru-RU" sz="18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Calibri"/>
              </a:rPr>
            </a:br>
            <a:r>
              <a:rPr lang="ru-RU" sz="1800" dirty="0">
                <a:solidFill>
                  <a:prstClr val="black"/>
                </a:solidFill>
                <a:latin typeface="Calibri"/>
              </a:rPr>
              <a:t>Галялтдинова Гульнара </a:t>
            </a:r>
            <a:r>
              <a:rPr lang="ru-RU" sz="1800" dirty="0" err="1">
                <a:solidFill>
                  <a:prstClr val="black"/>
                </a:solidFill>
                <a:latin typeface="Calibri"/>
              </a:rPr>
              <a:t>Ришатовна</a:t>
            </a:r>
            <a:r>
              <a:rPr lang="ru-RU" sz="1800" dirty="0">
                <a:solidFill>
                  <a:prstClr val="black"/>
                </a:solidFill>
                <a:latin typeface="Calibri"/>
              </a:rPr>
              <a:t>, учитель географии</a:t>
            </a:r>
            <a:br>
              <a:rPr lang="ru-RU" sz="1800" dirty="0">
                <a:solidFill>
                  <a:prstClr val="black"/>
                </a:solidFill>
                <a:latin typeface="Calibri"/>
              </a:rPr>
            </a:br>
            <a:r>
              <a:rPr lang="ru-RU" sz="1800">
                <a:solidFill>
                  <a:prstClr val="black"/>
                </a:solidFill>
                <a:latin typeface="Calibri"/>
              </a:rPr>
              <a:t> </a:t>
            </a:r>
            <a:r>
              <a:rPr lang="ru-RU" sz="29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2900" dirty="0">
                <a:solidFill>
                  <a:prstClr val="black"/>
                </a:solidFill>
                <a:latin typeface="Calibri"/>
              </a:rPr>
            </a:br>
            <a:r>
              <a:rPr lang="ru-RU" sz="18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Calibri"/>
              </a:rPr>
            </a:br>
            <a:r>
              <a:rPr lang="ru-RU" sz="1800" dirty="0">
                <a:solidFill>
                  <a:prstClr val="black"/>
                </a:solidFill>
                <a:latin typeface="Calibri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Calibri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8563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Как называют тучу, образующуюся над большими городами и содержащую пыль, газы и сажу?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3589866"/>
            <a:ext cx="3263900" cy="22860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699" y="3589866"/>
            <a:ext cx="3708401" cy="22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8722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ВФрагмент. Задымление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700" y="982133"/>
            <a:ext cx="9982200" cy="4893206"/>
          </a:xfrm>
        </p:spPr>
      </p:pic>
    </p:spTree>
    <p:extLst>
      <p:ext uri="{BB962C8B-B14F-4D97-AF65-F5344CB8AC3E}">
        <p14:creationId xmlns:p14="http://schemas.microsoft.com/office/powerpoint/2010/main" val="290201953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Чем опасны для человечества озоновые дыры?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198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самый ценный на Земле минерал. Какая острая проблема связана с ним?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550126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не в каждом лесу растут лишайники?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842211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Сколько коробок спичек можно сделать из одного 10-летнего кедра?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19593139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half" idx="2"/>
          </p:nvPr>
        </p:nvSpPr>
        <p:spPr>
          <a:xfrm>
            <a:off x="875211" y="849086"/>
            <a:ext cx="4663440" cy="4620383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Вопросы к кроссворду</a:t>
            </a:r>
            <a:endParaRPr lang="ru-RU" dirty="0" smtClean="0"/>
          </a:p>
          <a:p>
            <a:pPr lvl="0" algn="l"/>
            <a:r>
              <a:rPr lang="ru-RU" sz="2000" dirty="0" smtClean="0"/>
              <a:t>1)Как называется верхний плодородный слой земли?</a:t>
            </a:r>
          </a:p>
          <a:p>
            <a:pPr lvl="0" algn="l"/>
            <a:r>
              <a:rPr lang="ru-RU" sz="2000" dirty="0" smtClean="0"/>
              <a:t>2)Водяной поток, протекающий по четко обозначенному руслу?</a:t>
            </a:r>
          </a:p>
          <a:p>
            <a:pPr lvl="0" algn="l"/>
            <a:r>
              <a:rPr lang="ru-RU" sz="2000" dirty="0" smtClean="0"/>
              <a:t>3)Синоним слова звери.</a:t>
            </a:r>
          </a:p>
          <a:p>
            <a:pPr lvl="0" algn="l"/>
            <a:r>
              <a:rPr lang="ru-RU" sz="2000" dirty="0" smtClean="0"/>
              <a:t>4)Назови одним словом деревья, травы, кустарники.</a:t>
            </a:r>
          </a:p>
          <a:p>
            <a:pPr lvl="0" algn="l"/>
            <a:r>
              <a:rPr lang="ru-RU" sz="2000" dirty="0" smtClean="0"/>
              <a:t>5)Житель планеты, наделенный разумом.</a:t>
            </a:r>
          </a:p>
          <a:p>
            <a:pPr lvl="0" algn="l"/>
            <a:r>
              <a:rPr lang="ru-RU" sz="2000" dirty="0" smtClean="0"/>
              <a:t>6)Назови синоним слова атмосфера.</a:t>
            </a:r>
          </a:p>
          <a:p>
            <a:pPr lvl="0" algn="l"/>
            <a:r>
              <a:rPr lang="ru-RU" sz="2000" dirty="0" smtClean="0"/>
              <a:t>7)Как называется солнце на языке астрономов?</a:t>
            </a:r>
          </a:p>
          <a:p>
            <a:endParaRPr lang="ru-RU" dirty="0"/>
          </a:p>
        </p:txBody>
      </p:sp>
      <p:pic>
        <p:nvPicPr>
          <p:cNvPr id="17" name="Содержимое 16" descr="img1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44710" y="1269582"/>
            <a:ext cx="5470525" cy="4318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1529" y="998220"/>
            <a:ext cx="8851898" cy="5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70542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 algn="just">
              <a:lnSpc>
                <a:spcPct val="107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4000" dirty="0" smtClean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Одним </a:t>
            </a:r>
            <a:r>
              <a:rPr lang="ru-RU" sz="4000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 основных источников загрязнения воздуха в городе выступает автомобильный транспорт.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Предложите свои пути решения данной проблемы.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442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/>
              <a:t> </a:t>
            </a:r>
            <a:r>
              <a:rPr lang="ru-RU" sz="4800" dirty="0"/>
              <a:t>Почему нельзя шуметь и слушать громкую музыку в лесу?</a:t>
            </a:r>
          </a:p>
        </p:txBody>
      </p:sp>
    </p:spTree>
    <p:extLst>
      <p:ext uri="{BB962C8B-B14F-4D97-AF65-F5344CB8AC3E}">
        <p14:creationId xmlns:p14="http://schemas.microsoft.com/office/powerpoint/2010/main" val="2076026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741" y="552923"/>
            <a:ext cx="9601196" cy="13038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6741" y="1492898"/>
            <a:ext cx="9769146" cy="4271003"/>
          </a:xfrm>
        </p:spPr>
        <p:txBody>
          <a:bodyPr>
            <a:noAutofit/>
          </a:bodyPr>
          <a:lstStyle/>
          <a:p>
            <a:r>
              <a:rPr lang="ru-RU" sz="3200" dirty="0"/>
              <a:t>Цели:  формирование экологических знаний школьников, повышение  экологической культуры.</a:t>
            </a:r>
          </a:p>
          <a:p>
            <a:r>
              <a:rPr lang="ru-RU" sz="3200" dirty="0"/>
              <a:t> Задачи:</a:t>
            </a:r>
            <a:br>
              <a:rPr lang="ru-RU" sz="3200" dirty="0"/>
            </a:br>
            <a:r>
              <a:rPr lang="ru-RU" sz="3200" dirty="0"/>
              <a:t>-просвещение и пропаганда экологических знаний; </a:t>
            </a:r>
            <a:br>
              <a:rPr lang="ru-RU" sz="3200" dirty="0"/>
            </a:br>
            <a:r>
              <a:rPr lang="ru-RU" sz="3200" dirty="0"/>
              <a:t>-предупреждение безнравственных поступков в природе и борьбе с ними;</a:t>
            </a:r>
            <a:br>
              <a:rPr lang="ru-RU" sz="3200" dirty="0"/>
            </a:br>
            <a:r>
              <a:rPr lang="ru-RU" sz="3200" dirty="0"/>
              <a:t>-развитие творческих способностей учащихся;</a:t>
            </a:r>
          </a:p>
          <a:p>
            <a:r>
              <a:rPr lang="ru-RU" sz="3200" dirty="0"/>
              <a:t>-воспитание любви к природе.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29035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4800" dirty="0"/>
              <a:t>Почему нельзя топтать мухоморы?</a:t>
            </a:r>
          </a:p>
        </p:txBody>
      </p:sp>
    </p:spTree>
    <p:extLst>
      <p:ext uri="{BB962C8B-B14F-4D97-AF65-F5344CB8AC3E}">
        <p14:creationId xmlns:p14="http://schemas.microsoft.com/office/powerpoint/2010/main" val="14923674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5400" dirty="0"/>
              <a:t>Почему птиц можно называть экологами?</a:t>
            </a: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250498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Объясните выражение «Лес- фильтр»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401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5400" dirty="0"/>
              <a:t>Что такое Чёрная книга природы?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4906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   В Мировой океан ежегодно поступает около 13-14 млн. тонн нефтепродуктов. Нефть в водоемы попадает в результате утечки при погрузке танкеров, при авариях танкеров, сбросе остатков нефтяного груза.</a:t>
            </a:r>
          </a:p>
          <a:p>
            <a:pPr marL="0" indent="0">
              <a:buNone/>
            </a:pPr>
            <a:r>
              <a:rPr lang="ru-RU" smtClean="0"/>
              <a:t> </a:t>
            </a:r>
            <a:r>
              <a:rPr lang="ru-RU" dirty="0"/>
              <a:t>   </a:t>
            </a:r>
            <a:r>
              <a:rPr lang="ru-RU" b="1" dirty="0"/>
              <a:t>Задание. </a:t>
            </a:r>
            <a:r>
              <a:rPr lang="ru-RU" dirty="0"/>
              <a:t>Опишите кратко дальнейшее развитие экологической ситуации при разливе нефти, ее последствия и предложите пути выхода из этой ситуации.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4833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2" y="-1113368"/>
            <a:ext cx="9601196" cy="1303867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2" y="1236132"/>
            <a:ext cx="9601196" cy="33189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dirty="0"/>
              <a:t>Человек - часть живой природы. Здоровье человека определяется не только состоянием окружающей среды, но и образом жизни, питанием. В магазинах города довольно широкий выбор молочных продуктов. В то же время частные лица в неустановленных местах реализуют молоко в полиэтиленовых бутылках, используемых вторично.</a:t>
            </a:r>
          </a:p>
          <a:p>
            <a:pPr marL="0" indent="0">
              <a:buNone/>
            </a:pPr>
            <a:r>
              <a:rPr lang="ru-RU" sz="2800" dirty="0"/>
              <a:t>     </a:t>
            </a:r>
            <a:r>
              <a:rPr lang="ru-RU" sz="2800" b="1" dirty="0"/>
              <a:t>Задание. </a:t>
            </a:r>
            <a:r>
              <a:rPr lang="ru-RU" sz="2800" dirty="0"/>
              <a:t>Опишите кратко дальнейшее развитие экологической ситуации, ее возможные последствия влияния на здоровье человека и предложите пути ее решения.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179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</a:t>
            </a:r>
            <a:r>
              <a:rPr lang="ru-RU" sz="5400" dirty="0" smtClean="0"/>
              <a:t>Спасибо за внимание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098437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Эпиграф.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Аэродромы, пирсы и перроны</a:t>
            </a:r>
          </a:p>
          <a:p>
            <a:pPr marL="0" indent="0">
              <a:buNone/>
            </a:pPr>
            <a:r>
              <a:rPr lang="ru-RU" b="1" dirty="0" smtClean="0"/>
              <a:t>Леса без птиц и земли без воды.</a:t>
            </a:r>
          </a:p>
          <a:p>
            <a:pPr marL="0" indent="0">
              <a:buNone/>
            </a:pPr>
            <a:r>
              <a:rPr lang="ru-RU" b="1" dirty="0" smtClean="0"/>
              <a:t>Всё меньше окружающей природы,</a:t>
            </a:r>
          </a:p>
          <a:p>
            <a:pPr marL="0" indent="0">
              <a:buNone/>
            </a:pPr>
            <a:r>
              <a:rPr lang="ru-RU" b="1" dirty="0" smtClean="0"/>
              <a:t>Всё больше окружающей среды.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    </a:t>
            </a:r>
            <a:r>
              <a:rPr lang="ru-RU" b="1" dirty="0" err="1" smtClean="0"/>
              <a:t>Р.Рождественский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5643430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u="sng" dirty="0"/>
              <a:t>Что люди делают для спасения живой </a:t>
            </a:r>
            <a:r>
              <a:rPr lang="ru-RU" sz="3600" u="sng" dirty="0" smtClean="0"/>
              <a:t>природы?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3543300"/>
            <a:ext cx="4152900" cy="2832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800" y="3543299"/>
            <a:ext cx="3902075" cy="28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8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/>
              <a:t>Назовите главные источники очищения воздуха в доме</a:t>
            </a:r>
            <a:r>
              <a:rPr lang="ru-RU" sz="4000" dirty="0"/>
              <a:t>.</a:t>
            </a:r>
          </a:p>
          <a:p>
            <a:pPr lvl="8"/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76901741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заповедники вы знаете в Татарстане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4301" y="2463800"/>
            <a:ext cx="3128962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" y="2463800"/>
            <a:ext cx="2879727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37" y="2463800"/>
            <a:ext cx="3300413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7527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>
              <a:lnSpc>
                <a:spcPct val="107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4000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человек может помочь сохранить окружающую  среду, не выходя из дома?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96329359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Куда заносят редких и исчезающих видов животных и растений?</a:t>
            </a:r>
          </a:p>
          <a:p>
            <a:r>
              <a:rPr lang="ru-RU" sz="4800" dirty="0" smtClean="0"/>
              <a:t>Почему она так называется</a:t>
            </a:r>
            <a:r>
              <a:rPr lang="ru-RU" sz="3600" dirty="0" smtClean="0"/>
              <a:t>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813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С этим предметом связана глобальная проблема потепления климата Земли, которая может привести к катастрофическим последствиям. Что находится в чёрном ящике?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74649404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266</TotalTime>
  <Words>297</Words>
  <Application>Microsoft Office PowerPoint</Application>
  <PresentationFormat>Широкоэкранный</PresentationFormat>
  <Paragraphs>42</Paragraphs>
  <Slides>26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Эпиграф. </vt:lpstr>
      <vt:lpstr>Презентация PowerPoint</vt:lpstr>
      <vt:lpstr>Презентация PowerPoint</vt:lpstr>
      <vt:lpstr>Какие заповедники вы знаете в Татарстане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марафон</dc:title>
  <dc:creator>User</dc:creator>
  <cp:lastModifiedBy>User</cp:lastModifiedBy>
  <cp:revision>28</cp:revision>
  <dcterms:created xsi:type="dcterms:W3CDTF">2013-10-15T10:51:02Z</dcterms:created>
  <dcterms:modified xsi:type="dcterms:W3CDTF">2016-07-27T04:36:07Z</dcterms:modified>
</cp:coreProperties>
</file>