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743C1-0CC6-4C50-A28E-692C1B6F9F97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B6682-3547-4200-B483-86110011F8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197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ambria" pitchFamily="18" charset="0"/>
                <a:ea typeface="Cambria Math" pitchFamily="18" charset="0"/>
              </a:rPr>
              <a:t>Герои Рыбинска наших дней. Павел Федорович </a:t>
            </a:r>
            <a:r>
              <a:rPr lang="ru-RU" b="1" dirty="0" err="1">
                <a:latin typeface="Cambria" pitchFamily="18" charset="0"/>
                <a:ea typeface="Cambria Math" pitchFamily="18" charset="0"/>
              </a:rPr>
              <a:t>Дерунов</a:t>
            </a:r>
            <a:r>
              <a:rPr lang="ru-RU" b="1" dirty="0">
                <a:latin typeface="Cambria" pitchFamily="18" charset="0"/>
                <a:ea typeface="Cambria Math" pitchFamily="18" charset="0"/>
              </a:rPr>
              <a:t> – легенда города </a:t>
            </a:r>
            <a:r>
              <a:rPr lang="ru-RU" b="1" dirty="0" smtClean="0">
                <a:latin typeface="Cambria" pitchFamily="18" charset="0"/>
                <a:ea typeface="Cambria Math" pitchFamily="18" charset="0"/>
              </a:rPr>
              <a:t>Рыбинска</a:t>
            </a:r>
            <a:endParaRPr lang="ru-RU" dirty="0">
              <a:latin typeface="Cambria" pitchFamily="18" charset="0"/>
              <a:ea typeface="Cambria Math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365104"/>
            <a:ext cx="6192688" cy="1273696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en-US" dirty="0" smtClean="0"/>
              <a:t>@</a:t>
            </a:r>
            <a:r>
              <a:rPr lang="ru-RU" dirty="0" smtClean="0"/>
              <a:t>Муниципальное дошкольное образовательное учреждение детский сад № 51</a:t>
            </a:r>
          </a:p>
          <a:p>
            <a:pPr algn="l"/>
            <a:r>
              <a:rPr lang="ru-RU" dirty="0" smtClean="0"/>
              <a:t>Старший воспитатель Соловьева  И.А.</a:t>
            </a:r>
          </a:p>
          <a:p>
            <a:pPr algn="l"/>
            <a:r>
              <a:rPr lang="ru-RU" dirty="0" smtClean="0"/>
              <a:t>Рыбинск  2021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origina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5" y="260648"/>
            <a:ext cx="8352928" cy="626469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ваня\Desktop\рыбинску 950\еще фото Дерунов\дерунов молодой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60648"/>
            <a:ext cx="4968552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ваня\Desktop\сатурн 44 год 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8352927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ваня\Desktop\завод 44год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ваня\Desktop\рыбинску 950\завод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260648"/>
            <a:ext cx="8496944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ваня\Desktop\самолет 1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188641"/>
            <a:ext cx="4351172" cy="2448272"/>
          </a:xfrm>
          <a:prstGeom prst="rect">
            <a:avLst/>
          </a:prstGeom>
          <a:noFill/>
        </p:spPr>
      </p:pic>
      <p:pic>
        <p:nvPicPr>
          <p:cNvPr id="6147" name="Picture 3" descr="C:\Users\ваня\Desktop\ил-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0714" y="1052736"/>
            <a:ext cx="4755910" cy="3240360"/>
          </a:xfrm>
          <a:prstGeom prst="rect">
            <a:avLst/>
          </a:prstGeom>
          <a:noFill/>
        </p:spPr>
      </p:pic>
      <p:pic>
        <p:nvPicPr>
          <p:cNvPr id="6148" name="Picture 4" descr="C:\Users\ваня\Desktop\ил-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005064"/>
            <a:ext cx="5040560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ваня\Desktop\рыбинску 950\img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496944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8568952" cy="6408712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photo_250_b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9" y="260648"/>
            <a:ext cx="8496944" cy="6336704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pole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496944" cy="619268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scale_120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4" cy="6264696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XXX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9" y="188640"/>
            <a:ext cx="8568952" cy="6408712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_user_file_592c3f316a141_1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слайд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мемориальная дос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260648"/>
            <a:ext cx="5112568" cy="6264696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Памятник_Дерунову_в_Рыбинск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620688"/>
            <a:ext cx="8352928" cy="5544616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1106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260648"/>
            <a:ext cx="4968552" cy="6264696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3008313" cy="1800200"/>
          </a:xfrm>
        </p:spPr>
        <p:txBody>
          <a:bodyPr/>
          <a:lstStyle/>
          <a:p>
            <a:r>
              <a:rPr lang="ru-RU" dirty="0" err="1" smtClean="0"/>
              <a:t>Физкульминутка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«САМОЛЕТ»</a:t>
            </a:r>
            <a:endParaRPr lang="ru-RU" dirty="0"/>
          </a:p>
        </p:txBody>
      </p:sp>
      <p:pic>
        <p:nvPicPr>
          <p:cNvPr id="6" name="Содержимое 5" descr="самолет 15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15816" y="188640"/>
            <a:ext cx="5111750" cy="287535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27784" y="3429000"/>
            <a:ext cx="5976664" cy="2952328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Мы садимся в самолет</a:t>
            </a:r>
          </a:p>
          <a:p>
            <a:r>
              <a:rPr lang="ru-RU" sz="2000" dirty="0"/>
              <a:t>Отправляемся в полет</a:t>
            </a:r>
          </a:p>
          <a:p>
            <a:r>
              <a:rPr lang="ru-RU" sz="2000" dirty="0"/>
              <a:t>Мы летим над облаками</a:t>
            </a:r>
          </a:p>
          <a:p>
            <a:r>
              <a:rPr lang="ru-RU" sz="2000" dirty="0"/>
              <a:t>Машем папе, машем маме</a:t>
            </a:r>
          </a:p>
          <a:p>
            <a:r>
              <a:rPr lang="ru-RU" sz="2000" dirty="0"/>
              <a:t>Видим как течет река</a:t>
            </a:r>
          </a:p>
          <a:p>
            <a:r>
              <a:rPr lang="ru-RU" sz="2000" dirty="0"/>
              <a:t>Видим в лодке рыбака</a:t>
            </a:r>
          </a:p>
          <a:p>
            <a:r>
              <a:rPr lang="ru-RU" sz="2000" dirty="0"/>
              <a:t>Осторожнее гора</a:t>
            </a:r>
          </a:p>
          <a:p>
            <a:r>
              <a:rPr lang="ru-RU" sz="2000" dirty="0"/>
              <a:t>На посадку нам пора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ambria" pitchFamily="18" charset="0"/>
              </a:rPr>
              <a:t>Примеры технологических карт «Самолет»</a:t>
            </a:r>
            <a:endParaRPr lang="ru-RU" sz="3200" dirty="0">
              <a:latin typeface="Cambria" pitchFamily="18" charset="0"/>
            </a:endParaRPr>
          </a:p>
        </p:txBody>
      </p:sp>
      <p:pic>
        <p:nvPicPr>
          <p:cNvPr id="8194" name="Picture 2" descr="C:\Users\ваня\Desktop\технологическая ката самоле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835696" y="-171398"/>
            <a:ext cx="5184576" cy="7632848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Cambria" pitchFamily="18" charset="0"/>
              </a:rPr>
              <a:t>Примеры технологических карт «Самолет»</a:t>
            </a:r>
            <a:endParaRPr lang="ru-RU" sz="3200" dirty="0">
              <a:latin typeface="Cambria" pitchFamily="18" charset="0"/>
            </a:endParaRPr>
          </a:p>
        </p:txBody>
      </p:sp>
      <p:pic>
        <p:nvPicPr>
          <p:cNvPr id="5" name="Picture 4" descr="C:\Users\ваня\Desktop\hello_html_7cabfc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124744"/>
            <a:ext cx="4824536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Cambria" pitchFamily="18" charset="0"/>
                <a:cs typeface="Arial" pitchFamily="34" charset="0"/>
              </a:rPr>
              <a:t>Примеры технологических карт «Самолет»</a:t>
            </a:r>
            <a:endParaRPr lang="ru-RU" sz="3200" dirty="0">
              <a:latin typeface="Cambria" pitchFamily="18" charset="0"/>
              <a:cs typeface="Arial" pitchFamily="34" charset="0"/>
            </a:endParaRPr>
          </a:p>
        </p:txBody>
      </p:sp>
      <p:pic>
        <p:nvPicPr>
          <p:cNvPr id="5" name="Picture 3" descr="C:\Users\ваня\Desktop\тех карта самолет аппликаци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1340768"/>
            <a:ext cx="7128792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412ac98a-6994-4900-8fde-3710b13714cc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3" cy="626469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849f4b14-de93-4ee1-b7a1-8b04bd3ae3e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568952" cy="626469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cc6c693b5d2df686f2edbb103ea79fe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640960" cy="633670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teatr-kuko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404664"/>
            <a:ext cx="8496944" cy="619268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afe50bf9ab16efee0ed9f7197e7852c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640960" cy="626469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67743" y="260648"/>
            <a:ext cx="5400601" cy="63367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ня\Desktop\blue_background_4_291607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ce7d4d732194e1c2b8065fb379e117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4" cy="6408712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78</Words>
  <Application>Microsoft Office PowerPoint</Application>
  <PresentationFormat>Экран (4:3)</PresentationFormat>
  <Paragraphs>16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Герои Рыбинска наших дней. Павел Федорович Дерунов – легенда города Рыбинска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Физкульминутка «САМОЛЕТ»</vt:lpstr>
      <vt:lpstr>Примеры технологических карт «Самолет»</vt:lpstr>
      <vt:lpstr>Примеры технологических карт «Самолет»</vt:lpstr>
      <vt:lpstr>Примеры технологических карт «Самолет»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королева</dc:creator>
  <cp:lastModifiedBy>королева</cp:lastModifiedBy>
  <cp:revision>10</cp:revision>
  <dcterms:created xsi:type="dcterms:W3CDTF">2021-01-27T20:03:27Z</dcterms:created>
  <dcterms:modified xsi:type="dcterms:W3CDTF">2021-01-27T21:39:02Z</dcterms:modified>
</cp:coreProperties>
</file>