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73" r:id="rId3"/>
    <p:sldMasterId id="2147483685" r:id="rId4"/>
  </p:sldMasterIdLst>
  <p:notesMasterIdLst>
    <p:notesMasterId r:id="rId28"/>
  </p:notesMasterIdLst>
  <p:sldIdLst>
    <p:sldId id="256" r:id="rId5"/>
    <p:sldId id="282" r:id="rId6"/>
    <p:sldId id="292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7" r:id="rId18"/>
    <p:sldId id="285" r:id="rId19"/>
    <p:sldId id="286" r:id="rId20"/>
    <p:sldId id="263" r:id="rId21"/>
    <p:sldId id="291" r:id="rId22"/>
    <p:sldId id="265" r:id="rId23"/>
    <p:sldId id="290" r:id="rId24"/>
    <p:sldId id="270" r:id="rId25"/>
    <p:sldId id="267" r:id="rId26"/>
    <p:sldId id="271" r:id="rId27"/>
  </p:sldIdLst>
  <p:sldSz cx="9906000" cy="6858000" type="A4"/>
  <p:notesSz cx="7559675" cy="10691813"/>
  <p:defaultTextStyle>
    <a:defPPr>
      <a:defRPr lang="ru-RU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008000"/>
    <a:srgbClr val="FF6600"/>
    <a:srgbClr val="3399FF"/>
    <a:srgbClr val="FF99FF"/>
    <a:srgbClr val="FFCC66"/>
    <a:srgbClr val="66FF99"/>
    <a:srgbClr val="CCFFFF"/>
    <a:srgbClr val="FF7C8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60" d="100"/>
          <a:sy n="60" d="100"/>
        </p:scale>
        <p:origin x="-2880" y="-1176"/>
      </p:cViewPr>
      <p:guideLst>
        <p:guide orient="horz" pos="2160"/>
        <p:guide pos="234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85825" y="812800"/>
            <a:ext cx="5784850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C6AD2937-B6D4-4132-8031-033E0995AE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99553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0FD794BD-78BA-490E-99A5-216C295D4700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51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4238" y="812800"/>
            <a:ext cx="57896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</p:spPr>
        <p:txBody>
          <a:bodyPr wrap="none" anchor="ctr"/>
          <a:lstStyle/>
          <a:p>
            <a:pPr eaLnBrk="1" hangingPunct="1"/>
            <a:endParaRPr lang="ru-RU" altLang="ru-RU" dirty="0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C6AD2937-B6D4-4132-8031-033E0995AE2C}" type="slidenum">
              <a:rPr lang="ru-RU" altLang="ru-RU" smtClean="0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4105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/>
          </a:p>
        </p:txBody>
      </p:sp>
      <p:sp>
        <p:nvSpPr>
          <p:cNvPr id="129" name="Google Shape;1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4238" y="801688"/>
            <a:ext cx="5791200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B81F39-A6E5-4FAA-9164-E3A020978A6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7B659F-DECB-4E72-8416-F88A22FC060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1122363"/>
            <a:ext cx="2227561" cy="5006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122363"/>
            <a:ext cx="6562725" cy="5006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1A5BEE-DE6C-4AB4-9DE1-F43861C2919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58" y="1122364"/>
            <a:ext cx="8354318" cy="2833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624237-4E77-49B7-BBC2-7D2D6D42853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8563A4-2A18-4C63-8A9E-251E8F8D398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82EB36-F37E-4533-B448-99AC83CD6B9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C2177-250A-45BB-82B1-A3818240DB9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7302" y="1825625"/>
            <a:ext cx="4540250" cy="4529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81377" y="1825625"/>
            <a:ext cx="4541540" cy="4529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3173CA-8B30-4779-9D3F-CBB0C4D87A9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B0675A-AF89-408B-B3D0-4EBDE7A67AF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F4008-1D04-49DB-A277-6C56BDCE66A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85BF5-660F-49A7-8A0E-42360CD0751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0E5702-B897-4D0E-899F-296A30C9311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96504B-1B65-44E3-BFB2-944AE06615D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ADB9CE-E597-435C-B199-B830F9B3137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40B92C-76A8-4DDD-ACA8-972A6F0F20E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21836" y="569913"/>
            <a:ext cx="2301081" cy="5784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17302" y="569913"/>
            <a:ext cx="6780709" cy="5784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00F0DD-6D09-4DC2-A0E8-8F20876C8D7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8563A4-2A18-4C63-8A9E-251E8F8D39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8425490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82EB36-F37E-4533-B448-99AC83CD6B9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2239252"/>
      </p:ext>
    </p:extLst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C2177-250A-45BB-82B1-A3818240DB9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7370367"/>
      </p:ext>
    </p:extLst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7302" y="1825625"/>
            <a:ext cx="4540250" cy="4529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81377" y="1825625"/>
            <a:ext cx="4541540" cy="4529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3173CA-8B30-4779-9D3F-CBB0C4D87A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4889236"/>
      </p:ext>
    </p:extLst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B0675A-AF89-408B-B3D0-4EBDE7A67A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2220980"/>
      </p:ext>
    </p:extLst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F4008-1D04-49DB-A277-6C56BDCE66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6895358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8"/>
            <a:ext cx="8543925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4EF95-5E36-4EDD-A7AC-C149D6A313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85BF5-660F-49A7-8A0E-42360CD075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9867910"/>
      </p:ext>
    </p:extLst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96504B-1B65-44E3-BFB2-944AE06615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3222901"/>
      </p:ext>
    </p:extLst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ADB9CE-E597-435C-B199-B830F9B313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9203828"/>
      </p:ext>
    </p:extLst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40B92C-76A8-4DDD-ACA8-972A6F0F20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0384198"/>
      </p:ext>
    </p:extLst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21836" y="569913"/>
            <a:ext cx="2301081" cy="5784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17302" y="569913"/>
            <a:ext cx="6780709" cy="5784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00F0DD-6D09-4DC2-A0E8-8F20876C8D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1441864"/>
      </p:ext>
    </p:extLst>
  </p:cSld>
  <p:clrMapOvr>
    <a:masterClrMapping/>
  </p:clrMapOvr>
  <p:transition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Титульный слайд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34124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Заголовок и объек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11293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Вертикальный заголовок и текст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 rot="5400000">
            <a:off x="5370513" y="2085975"/>
            <a:ext cx="5851525" cy="2228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 rot="5400000">
            <a:off x="830264" y="-60324"/>
            <a:ext cx="5851525" cy="652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76940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Заголовок и вертикальный текст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 rot="5400000">
            <a:off x="2690019" y="-594519"/>
            <a:ext cx="4525962" cy="89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3" name="Google Shape;33;p5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59088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Рисунок с подписью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>
            <a:spLocks noGrp="1"/>
          </p:cNvSpPr>
          <p:nvPr>
            <p:ph type="pic" idx="2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341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94498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3623" y="1604964"/>
            <a:ext cx="4395788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E335A7-2636-4547-B851-1F87C83FA30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Объект с подписью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82125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Пустой слайд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2" name="Google Shape;52;p8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59221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Только заголовок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14512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Сравнение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body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65" name="Google Shape;65;p10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66" name="Google Shape;66;p10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61871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Два объекта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47626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Заголовок раздела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fld id="{00000000-1234-1234-1234-123412341234}" type="slidenum">
              <a:rPr lang="en-US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712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F6C0E2-0FE7-4284-A79E-52BFAD304B5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3C86-3F78-418C-A28C-F94B614E548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106F60-28FE-4BDD-976D-93F903DE52F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032A9-2C31-474A-A602-F3CEF6EB2A0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D366D6-C008-41B8-95CB-F8BFEB33E93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67458" y="1122364"/>
            <a:ext cx="8354318" cy="2833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Для правки текста заголовка щелкните мышьюОбразец заголовка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681038" y="6356350"/>
            <a:ext cx="2227561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</a:tabLst>
              <a:defRPr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3281363" y="6356351"/>
            <a:ext cx="334327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996113" y="6356350"/>
            <a:ext cx="2227561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fld id="{EAC566CB-B903-42FA-8D45-201C051DA39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4111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4939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Для правки структуры щелкните мышью</a:t>
            </a:r>
          </a:p>
          <a:p>
            <a:pPr lvl="1"/>
            <a:r>
              <a:rPr lang="ru-RU" altLang="ru-RU" smtClean="0"/>
              <a:t>Второй уровень структуры</a:t>
            </a:r>
          </a:p>
          <a:p>
            <a:pPr lvl="2"/>
            <a:r>
              <a:rPr lang="ru-RU" altLang="ru-RU" smtClean="0"/>
              <a:t>Третий уровень структуры</a:t>
            </a:r>
          </a:p>
          <a:p>
            <a:pPr lvl="3"/>
            <a:r>
              <a:rPr lang="ru-RU" altLang="ru-RU" smtClean="0"/>
              <a:t>Четвёртый уровень структуры</a:t>
            </a:r>
          </a:p>
          <a:p>
            <a:pPr lvl="4"/>
            <a:r>
              <a:rPr lang="ru-RU" altLang="ru-RU" smtClean="0"/>
              <a:t>Пятый уровень структуры</a:t>
            </a:r>
          </a:p>
          <a:p>
            <a:pPr lvl="4"/>
            <a:r>
              <a:rPr lang="ru-RU" altLang="ru-RU" smtClean="0"/>
              <a:t>Шестой уровень структуры</a:t>
            </a:r>
          </a:p>
          <a:p>
            <a:pPr lvl="4"/>
            <a:r>
              <a:rPr lang="ru-RU" altLang="ru-RU" smtClean="0"/>
              <a:t>Седьмой уровень структуры</a:t>
            </a:r>
          </a:p>
          <a:p>
            <a:pPr lvl="4"/>
            <a:r>
              <a:rPr lang="ru-RU" altLang="ru-RU" smtClean="0"/>
              <a:t>Восьмой уровень структуры</a:t>
            </a:r>
          </a:p>
          <a:p>
            <a:pPr lvl="4"/>
            <a:r>
              <a:rPr lang="ru-RU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advClick="0"/>
  <p:hf sldNum="0" hdr="0" ftr="0"/>
  <p:txStyles>
    <p:titleStyle>
      <a:lvl1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2pPr>
      <a:lvl3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3pPr>
      <a:lvl4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4pPr>
      <a:lvl5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5pPr>
      <a:lvl6pPr marL="25146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6pPr>
      <a:lvl7pPr marL="29718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7pPr>
      <a:lvl8pPr marL="34290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8pPr>
      <a:lvl9pPr marL="38862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  <a:cs typeface="Arial" panose="020B0604020202020204" pitchFamily="34" charset="0"/>
        </a:defRPr>
      </a:lvl9pPr>
    </p:titleStyle>
    <p:bodyStyle>
      <a:lvl1pPr marL="342900" indent="-342900" algn="l" defTabSz="449263" rtl="0" eaLnBrk="0" fontAlgn="base" hangingPunct="0">
        <a:lnSpc>
          <a:spcPct val="86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2800" kern="1200">
          <a:solidFill>
            <a:srgbClr val="19270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86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19270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19270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19270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19270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17302" y="569913"/>
            <a:ext cx="9205615" cy="117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мышьюОбразец заголовка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7302" y="1825625"/>
            <a:ext cx="9205615" cy="4529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0"/>
            <a:r>
              <a:rPr lang="en-GB" altLang="ru-RU" smtClean="0"/>
              <a:t>Девятый уровень структурыОбразец текста</a:t>
            </a:r>
          </a:p>
          <a:p>
            <a:pPr lvl="1"/>
            <a:r>
              <a:rPr lang="en-GB" altLang="ru-RU" smtClean="0"/>
              <a:t>Второй уровень</a:t>
            </a:r>
          </a:p>
          <a:p>
            <a:pPr lvl="2"/>
            <a:r>
              <a:rPr lang="en-GB" altLang="ru-RU" smtClean="0"/>
              <a:t>Третий уровень</a:t>
            </a:r>
          </a:p>
          <a:p>
            <a:pPr lvl="3"/>
            <a:r>
              <a:rPr lang="en-GB" altLang="ru-RU" smtClean="0"/>
              <a:t>Четвертый уровень</a:t>
            </a:r>
          </a:p>
          <a:p>
            <a:pPr lvl="4"/>
            <a:r>
              <a:rPr lang="en-GB" altLang="ru-RU" smtClean="0"/>
              <a:t>Пятый уровень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1038" y="6356350"/>
            <a:ext cx="2227561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</a:tabLst>
              <a:defRPr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281363" y="6356351"/>
            <a:ext cx="334327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996113" y="6356350"/>
            <a:ext cx="2227561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fld id="{7526A6D9-FD13-43AD-9F4B-A74359257E5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advClick="0"/>
  <p:hf sldNum="0" hdr="0" ftr="0"/>
  <p:txStyles>
    <p:titleStyle>
      <a:lvl1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86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2800" kern="1200">
          <a:solidFill>
            <a:srgbClr val="19270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86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19270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19270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19270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19270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17302" y="569913"/>
            <a:ext cx="9205615" cy="117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мышьюОбразец заголовка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7302" y="1825625"/>
            <a:ext cx="9205615" cy="4529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0"/>
            <a:r>
              <a:rPr lang="en-GB" altLang="ru-RU" smtClean="0"/>
              <a:t>Девятый уровень структурыОбразец текста</a:t>
            </a:r>
          </a:p>
          <a:p>
            <a:pPr lvl="1"/>
            <a:r>
              <a:rPr lang="en-GB" altLang="ru-RU" smtClean="0"/>
              <a:t>Второй уровень</a:t>
            </a:r>
          </a:p>
          <a:p>
            <a:pPr lvl="2"/>
            <a:r>
              <a:rPr lang="en-GB" altLang="ru-RU" smtClean="0"/>
              <a:t>Третий уровень</a:t>
            </a:r>
          </a:p>
          <a:p>
            <a:pPr lvl="3"/>
            <a:r>
              <a:rPr lang="en-GB" altLang="ru-RU" smtClean="0"/>
              <a:t>Четвертый уровень</a:t>
            </a:r>
          </a:p>
          <a:p>
            <a:pPr lvl="4"/>
            <a:r>
              <a:rPr lang="en-GB" altLang="ru-RU" smtClean="0"/>
              <a:t>Пятый уровень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1038" y="6356350"/>
            <a:ext cx="2227561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</a:tabLst>
              <a:defRPr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ru-RU" altLang="ru-RU"/>
              <a:t>21.12.16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281363" y="6356351"/>
            <a:ext cx="334327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996113" y="6356350"/>
            <a:ext cx="2227561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fld id="{7526A6D9-FD13-43AD-9F4B-A74359257E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554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advClick="0"/>
  <p:hf sldNum="0" hdr="0" ftr="0"/>
  <p:txStyles>
    <p:titleStyle>
      <a:lvl1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9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86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2800" kern="1200">
          <a:solidFill>
            <a:srgbClr val="19270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86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19270F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19270F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kern="1200">
          <a:solidFill>
            <a:srgbClr val="19270F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8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19270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defTabSz="914400" eaLnBrk="1" fontAlgn="auto" hangingPunct="1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</a:endParaRPr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defTabSz="914400" eaLnBrk="1" fontAlgn="auto" hangingPunct="1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000000"/>
              </a:solidFill>
            </a:endParaRPr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omic Sans MS"/>
              <a:buNone/>
              <a:defRPr sz="1200" b="0" i="0" u="none" strike="noStrike" cap="none">
                <a:solidFill>
                  <a:srgbClr val="898989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defTabSz="914400" eaLnBrk="1" fontAlgn="auto" hangingPunct="1"/>
            <a:fld id="{00000000-1234-1234-1234-123412341234}" type="slidenum">
              <a:rPr lang="en-US" kern="0"/>
              <a:pPr defTabSz="914400" eaLnBrk="1" fontAlgn="auto" hangingPunct="1"/>
              <a:t>‹#›</a:t>
            </a:fld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454355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" Target="slide4.xml"/><Relationship Id="rId2" Type="http://schemas.openxmlformats.org/officeDocument/2006/relationships/audio" Target="file:///F:\0111%20&#1055;&#1086;&#1083;&#1077;%20&#1092;&#1080;&#1085;\&#1056;&#1072;&#1081;&#1086;&#1085;&#1085;&#1099;&#1081;%20&#1089;&#1077;&#1084;&#1080;&#1085;&#1072;&#1088;%20&#1084;&#1072;&#1090;&#1077;&#1088;&#1080;&#1072;&#1083;&#1099;%20141118\&#1057;&#1086;&#1095;&#1085;&#1077;&#1074;&#1072;%20&#1084;&#1072;&#1089;&#1090;&#1077;&#1088;-&#1082;&#1083;&#1072;&#1089;&#1089;%20&#1055;&#1086;&#1083;&#1077;%20&#1095;&#1091;&#1076;&#1077;&#1089;\&#1052;&#1091;&#1079;&#1099;&#1082;&#1072;%20&#1087;&#1086;&#1083;&#1077;%20&#1095;&#1091;&#1076;&#1077;&#1089;\&#1042;&#1089;&#1090;&#1091;&#1087;&#1083;&#1077;&#1085;&#1080;&#1077;.mp3" TargetMode="External"/><Relationship Id="rId1" Type="http://schemas.openxmlformats.org/officeDocument/2006/relationships/audio" Target="file:///F:\0111%20&#1055;&#1086;&#1083;&#1077;%20&#1092;&#1080;&#1085;\&#1052;&#1072;&#1089;&#1090;&#1077;&#1088;%20&#1082;&#1083;&#1072;&#1089;&#1089;%20&#1087;&#1086;&#1083;&#1077;%20&#1095;&#1091;&#1076;&#1077;&#1089;\&#1052;&#1072;&#1089;&#1090;&#1077;&#1088;-&#1082;&#1083;&#1072;&#1089;&#1089;%20&#1055;&#1086;&#1083;&#1077;%20&#1095;&#1091;&#1076;&#1077;&#1089;\&#1092;&#1086;&#1085;&#1086;&#1074;&#1072;&#1103;%20&#1084;&#1091;&#1079;&#1099;&#1082;&#1072;%20&#1082;&#1086;&#1074;&#1073;&#1086;&#1081;&#1089;&#1082;&#1072;&#1103;%20&#1076;&#1083;&#1103;%20&#1082;&#1086;&#1085;&#1082;&#1091;&#1088;&#1089;&#1086;&#1074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25.jpeg"/><Relationship Id="rId7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9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slide" Target="slide21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slide" Target="slide1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3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25.jpeg"/><Relationship Id="rId7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0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7.png"/><Relationship Id="rId7" Type="http://schemas.openxmlformats.org/officeDocument/2006/relationships/slide" Target="slide2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6" Type="http://schemas.openxmlformats.org/officeDocument/2006/relationships/slide" Target="slide22.xml"/><Relationship Id="rId5" Type="http://schemas.openxmlformats.org/officeDocument/2006/relationships/image" Target="../media/image5.pn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8.png"/><Relationship Id="rId5" Type="http://schemas.openxmlformats.org/officeDocument/2006/relationships/slide" Target="slide23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448944" cy="516591"/>
          </a:xfrm>
          <a:prstGeom prst="rect">
            <a:avLst/>
          </a:prstGeom>
          <a:noFill/>
        </p:spPr>
      </p:pic>
      <p:pic>
        <p:nvPicPr>
          <p:cNvPr id="10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457056" y="0"/>
            <a:ext cx="4448944" cy="516591"/>
          </a:xfrm>
          <a:prstGeom prst="rect">
            <a:avLst/>
          </a:prstGeom>
          <a:noFill/>
        </p:spPr>
      </p:pic>
      <p:pic>
        <p:nvPicPr>
          <p:cNvPr id="11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966176" y="2370841"/>
            <a:ext cx="4448944" cy="516591"/>
          </a:xfrm>
          <a:prstGeom prst="rect">
            <a:avLst/>
          </a:prstGeom>
          <a:noFill/>
        </p:spPr>
      </p:pic>
      <p:pic>
        <p:nvPicPr>
          <p:cNvPr id="12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7423233" y="2298833"/>
            <a:ext cx="4448944" cy="516591"/>
          </a:xfrm>
          <a:prstGeom prst="rect">
            <a:avLst/>
          </a:prstGeom>
          <a:noFill/>
        </p:spPr>
      </p:pic>
      <p:pic>
        <p:nvPicPr>
          <p:cNvPr id="4111" name="Picture 15" descr="http://sovetclub.ru/tim/44b098b7890f8fbe58cacea76b96ed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4648" y="260648"/>
            <a:ext cx="5984492" cy="288032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32520" y="2780928"/>
            <a:ext cx="87129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Родная Чувашия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20552" y="4149080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552579"/>
                </a:solidFill>
              </a:rPr>
              <a:t>Подготовила: </a:t>
            </a:r>
          </a:p>
          <a:p>
            <a:pPr algn="r"/>
            <a:r>
              <a:rPr lang="ru-RU" b="1" dirty="0" smtClean="0">
                <a:solidFill>
                  <a:srgbClr val="552579"/>
                </a:solidFill>
              </a:rPr>
              <a:t>Ильдер Ирина Германовна, </a:t>
            </a:r>
          </a:p>
          <a:p>
            <a:pPr algn="r"/>
            <a:r>
              <a:rPr lang="ru-RU" b="1" dirty="0" smtClean="0">
                <a:solidFill>
                  <a:srgbClr val="552579"/>
                </a:solidFill>
              </a:rPr>
              <a:t> советник директора по воспитанию,</a:t>
            </a:r>
          </a:p>
          <a:p>
            <a:pPr algn="r"/>
            <a:r>
              <a:rPr lang="ru-RU" b="1" dirty="0" smtClean="0">
                <a:solidFill>
                  <a:srgbClr val="552579"/>
                </a:solidFill>
              </a:rPr>
              <a:t>МАОУ «Большеямашевская ООШ»</a:t>
            </a:r>
          </a:p>
          <a:p>
            <a:pPr algn="r"/>
            <a:r>
              <a:rPr lang="ru-RU" b="1" dirty="0" smtClean="0">
                <a:solidFill>
                  <a:srgbClr val="552579"/>
                </a:solidFill>
              </a:rPr>
              <a:t> Аликовского муниципального округа.</a:t>
            </a:r>
            <a:endParaRPr lang="ru-RU" dirty="0" smtClean="0">
              <a:solidFill>
                <a:srgbClr val="552579"/>
              </a:solidFill>
            </a:endParaRPr>
          </a:p>
        </p:txBody>
      </p:sp>
      <p:sp>
        <p:nvSpPr>
          <p:cNvPr id="19" name="Управляющая кнопка: настраиваемая 18">
            <a:hlinkClick r:id="" action="ppaction://hlinkshowjump?jump=endshow" highlightClick="1"/>
          </p:cNvPr>
          <p:cNvSpPr/>
          <p:nvPr/>
        </p:nvSpPr>
        <p:spPr bwMode="auto">
          <a:xfrm>
            <a:off x="9417496" y="44624"/>
            <a:ext cx="416496" cy="360040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Управляющая кнопка: далее 21">
            <a:hlinkClick r:id="rId7" action="ppaction://hlinksldjump" highlightClick="1"/>
          </p:cNvPr>
          <p:cNvSpPr/>
          <p:nvPr/>
        </p:nvSpPr>
        <p:spPr bwMode="auto">
          <a:xfrm>
            <a:off x="9417496" y="6453336"/>
            <a:ext cx="416496" cy="288032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3" name="фоновая музыка ковбойская для конкурс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44488" y="6309320"/>
            <a:ext cx="304800" cy="304800"/>
          </a:xfrm>
          <a:prstGeom prst="rect">
            <a:avLst/>
          </a:prstGeom>
        </p:spPr>
      </p:pic>
      <p:pic>
        <p:nvPicPr>
          <p:cNvPr id="13" name="Вступлени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953000" y="4071942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3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2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4528" y="1052736"/>
            <a:ext cx="83936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Arial" pitchFamily="34" charset="0"/>
                <a:cs typeface="Arial" pitchFamily="34" charset="0"/>
              </a:rPr>
              <a:t>6.Какие птицы  и в </a:t>
            </a:r>
            <a:r>
              <a:rPr lang="ru-RU" sz="3600" smtClean="0">
                <a:latin typeface="Arial" pitchFamily="34" charset="0"/>
                <a:cs typeface="Arial" pitchFamily="34" charset="0"/>
              </a:rPr>
              <a:t>каком количестве изображены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на гербе города Чебоксары?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8783" y="2807062"/>
            <a:ext cx="6089405" cy="646331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5 Уток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4528" y="1052736"/>
            <a:ext cx="8393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7. Какой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из народных промыслов Чувашии мы видим на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фото?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73080" y="4005064"/>
            <a:ext cx="3240360" cy="1200329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Гончарное дело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54" y="2505419"/>
            <a:ext cx="388937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4528" y="1052736"/>
            <a:ext cx="83936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8.Сколько в Чувашии городов?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9144" y="4005064"/>
            <a:ext cx="2664296" cy="646331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Девять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2060848"/>
            <a:ext cx="433288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4528" y="1052736"/>
            <a:ext cx="83936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9.Поэт, мастер прозы, литературовед, переводчик, участник ВОВ. Одну его песню мы слушаем и исполняем каждый понедельник.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04928" y="3361060"/>
            <a:ext cx="4608512" cy="1200329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Лебедев Герман Степанович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3336531"/>
            <a:ext cx="23050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0552" y="188640"/>
            <a:ext cx="3744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1 тур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44488" y="1268760"/>
            <a:ext cx="3456384" cy="3672408"/>
            <a:chOff x="422596" y="2204864"/>
            <a:chExt cx="4033863" cy="4143803"/>
          </a:xfrm>
        </p:grpSpPr>
        <p:grpSp>
          <p:nvGrpSpPr>
            <p:cNvPr id="7" name="Группа 54"/>
            <p:cNvGrpSpPr/>
            <p:nvPr/>
          </p:nvGrpSpPr>
          <p:grpSpPr>
            <a:xfrm>
              <a:off x="422596" y="2204864"/>
              <a:ext cx="4033863" cy="4143803"/>
              <a:chOff x="955325" y="1556792"/>
              <a:chExt cx="4033863" cy="4143803"/>
            </a:xfrm>
          </p:grpSpPr>
          <p:grpSp>
            <p:nvGrpSpPr>
              <p:cNvPr id="9" name="Группа 56"/>
              <p:cNvGrpSpPr/>
              <p:nvPr/>
            </p:nvGrpSpPr>
            <p:grpSpPr>
              <a:xfrm>
                <a:off x="955325" y="1556792"/>
                <a:ext cx="4033863" cy="4143803"/>
                <a:chOff x="955325" y="1556792"/>
                <a:chExt cx="4033863" cy="4143803"/>
              </a:xfrm>
            </p:grpSpPr>
            <p:grpSp>
              <p:nvGrpSpPr>
                <p:cNvPr id="11" name="Группа 58"/>
                <p:cNvGrpSpPr/>
                <p:nvPr/>
              </p:nvGrpSpPr>
              <p:grpSpPr>
                <a:xfrm>
                  <a:off x="971600" y="1556792"/>
                  <a:ext cx="4017588" cy="4143803"/>
                  <a:chOff x="971600" y="1556792"/>
                  <a:chExt cx="4017588" cy="4143803"/>
                </a:xfrm>
              </p:grpSpPr>
              <p:grpSp>
                <p:nvGrpSpPr>
                  <p:cNvPr id="13" name="Группа 60"/>
                  <p:cNvGrpSpPr/>
                  <p:nvPr/>
                </p:nvGrpSpPr>
                <p:grpSpPr>
                  <a:xfrm>
                    <a:off x="971600" y="1556792"/>
                    <a:ext cx="4017588" cy="4143803"/>
                    <a:chOff x="971600" y="1556792"/>
                    <a:chExt cx="4017588" cy="4143803"/>
                  </a:xfrm>
                </p:grpSpPr>
                <p:grpSp>
                  <p:nvGrpSpPr>
                    <p:cNvPr id="15" name="Группа 62"/>
                    <p:cNvGrpSpPr/>
                    <p:nvPr/>
                  </p:nvGrpSpPr>
                  <p:grpSpPr>
                    <a:xfrm>
                      <a:off x="971600" y="1556792"/>
                      <a:ext cx="4017588" cy="4143803"/>
                      <a:chOff x="971600" y="1556792"/>
                      <a:chExt cx="4017588" cy="4143803"/>
                    </a:xfrm>
                  </p:grpSpPr>
                  <p:grpSp>
                    <p:nvGrpSpPr>
                      <p:cNvPr id="17" name="Группа 64"/>
                      <p:cNvGrpSpPr/>
                      <p:nvPr/>
                    </p:nvGrpSpPr>
                    <p:grpSpPr>
                      <a:xfrm>
                        <a:off x="971600" y="1556792"/>
                        <a:ext cx="4017588" cy="4143803"/>
                        <a:chOff x="971600" y="1556792"/>
                        <a:chExt cx="4017588" cy="4143803"/>
                      </a:xfrm>
                    </p:grpSpPr>
                    <p:grpSp>
                      <p:nvGrpSpPr>
                        <p:cNvPr id="19" name="Группа 66"/>
                        <p:cNvGrpSpPr/>
                        <p:nvPr/>
                      </p:nvGrpSpPr>
                      <p:grpSpPr>
                        <a:xfrm>
                          <a:off x="971600" y="1556792"/>
                          <a:ext cx="4017588" cy="4085214"/>
                          <a:chOff x="971600" y="1556792"/>
                          <a:chExt cx="4017588" cy="4085214"/>
                        </a:xfrm>
                      </p:grpSpPr>
                      <p:grpSp>
                        <p:nvGrpSpPr>
                          <p:cNvPr id="21" name="Группа 68"/>
                          <p:cNvGrpSpPr/>
                          <p:nvPr/>
                        </p:nvGrpSpPr>
                        <p:grpSpPr>
                          <a:xfrm>
                            <a:off x="971600" y="1556792"/>
                            <a:ext cx="4017588" cy="4085214"/>
                            <a:chOff x="971600" y="1556792"/>
                            <a:chExt cx="4017588" cy="4085214"/>
                          </a:xfrm>
                        </p:grpSpPr>
                        <p:grpSp>
                          <p:nvGrpSpPr>
                            <p:cNvPr id="23" name="Группа 70"/>
                            <p:cNvGrpSpPr/>
                            <p:nvPr/>
                          </p:nvGrpSpPr>
                          <p:grpSpPr>
                            <a:xfrm>
                              <a:off x="971600" y="1556792"/>
                              <a:ext cx="4017588" cy="4085214"/>
                              <a:chOff x="971600" y="1556792"/>
                              <a:chExt cx="4017588" cy="4085214"/>
                            </a:xfrm>
                          </p:grpSpPr>
                          <p:grpSp>
                            <p:nvGrpSpPr>
                              <p:cNvPr id="25" name="Группа 72"/>
                              <p:cNvGrpSpPr/>
                              <p:nvPr/>
                            </p:nvGrpSpPr>
                            <p:grpSpPr>
                              <a:xfrm>
                                <a:off x="971600" y="1556792"/>
                                <a:ext cx="4017588" cy="4085214"/>
                                <a:chOff x="971600" y="1556792"/>
                                <a:chExt cx="4017588" cy="4085214"/>
                              </a:xfrm>
                            </p:grpSpPr>
                            <p:grpSp>
                              <p:nvGrpSpPr>
                                <p:cNvPr id="27" name="Группа 74"/>
                                <p:cNvGrpSpPr/>
                                <p:nvPr/>
                              </p:nvGrpSpPr>
                              <p:grpSpPr>
                                <a:xfrm>
                                  <a:off x="971600" y="1556792"/>
                                  <a:ext cx="4017588" cy="4085214"/>
                                  <a:chOff x="827584" y="1526657"/>
                                  <a:chExt cx="4017588" cy="4085214"/>
                                </a:xfrm>
                              </p:grpSpPr>
                              <p:pic>
                                <p:nvPicPr>
                                  <p:cNvPr id="29" name="Picture 28" descr="оля-ля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3" cstate="email">
                                    <a:clrChange>
                                      <a:clrFrom>
                                        <a:srgbClr val="FFFEBB"/>
                                      </a:clrFrom>
                                      <a:clrTo>
                                        <a:srgbClr val="FFFEBB">
                                          <a:alpha val="0"/>
                                        </a:srgbClr>
                                      </a:clrTo>
                                    </a:clrChange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827584" y="1628800"/>
                                    <a:ext cx="4017588" cy="3983071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</p:pic>
                              <p:sp>
                                <p:nvSpPr>
                                  <p:cNvPr id="30" name="Прямоугольник 29"/>
                                  <p:cNvSpPr/>
                                  <p:nvPr/>
                                </p:nvSpPr>
                                <p:spPr>
                                  <a:xfrm rot="622995">
                                    <a:off x="2922523" y="1526657"/>
                                    <a:ext cx="548548" cy="92333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  <p:txBody>
                                  <a:bodyPr wrap="none" lIns="91440" tIns="45720" rIns="91440" bIns="45720">
                                    <a:spAutoFit/>
                                    <a:scene3d>
                                      <a:camera prst="orthographicFront"/>
                                      <a:lightRig rig="soft" dir="t">
                                        <a:rot lat="0" lon="0" rev="10800000"/>
                                      </a:lightRig>
                                    </a:scene3d>
                                    <a:sp3d>
                                      <a:bevelT w="27940" h="12700"/>
                                      <a:contourClr>
                                        <a:srgbClr val="DDDDDD"/>
                                      </a:contourClr>
                                    </a:sp3d>
                                  </a:bodyPr>
                                  <a:lstStyle/>
                                  <a:p>
                                    <a:pPr algn="ctr"/>
                                    <a:r>
                                      <a:rPr lang="ru-RU" sz="5400" b="1" spc="150" dirty="0" smtClean="0">
                                        <a:ln w="11430"/>
                                        <a:solidFill>
                                          <a:srgbClr val="F8F8F8"/>
                                        </a:solidFill>
                                        <a:effectLst>
                                          <a:outerShdw blurRad="25400" algn="tl" rotWithShape="0">
                                            <a:srgbClr val="000000">
                                              <a:alpha val="43000"/>
                                            </a:srgbClr>
                                          </a:outerShdw>
                                        </a:effectLst>
                                      </a:rPr>
                                      <a:t>+</a:t>
                                    </a:r>
                                    <a:endParaRPr lang="ru-RU" sz="5400" b="1" spc="150" dirty="0">
                                      <a:ln w="11430"/>
                                      <a:solidFill>
                                        <a:srgbClr val="F8F8F8"/>
                                      </a:solidFill>
                                      <a:effectLst>
                                        <a:outerShdw blurRad="25400" algn="tl" rotWithShape="0">
                                          <a:srgbClr val="000000">
                                            <a:alpha val="43000"/>
                                          </a:srgbClr>
                                        </a:outerShdw>
                                      </a:effectLst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28" name="Прямоугольник 27"/>
                                <p:cNvSpPr/>
                                <p:nvPr/>
                              </p:nvSpPr>
                              <p:spPr>
                                <a:xfrm rot="2202538">
                                  <a:off x="3688188" y="2108024"/>
                                  <a:ext cx="738955" cy="749973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none" lIns="91440" tIns="45720" rIns="91440" bIns="45720">
                                  <a:spAutoFit/>
                                </a:bodyPr>
                                <a:lstStyle/>
                                <a:p>
                                  <a:pPr algn="ctr"/>
                                  <a:r>
                                    <a:rPr lang="ru-RU" sz="3200" b="1" dirty="0" smtClean="0">
                                      <a:ln w="17780" cmpd="sng">
                                        <a:solidFill>
                                          <a:srgbClr val="FFFFFF"/>
                                        </a:solidFill>
                                        <a:prstDash val="solid"/>
                                        <a:miter lim="800000"/>
                                      </a:ln>
                                      <a:gradFill rotWithShape="1">
                                        <a:gsLst>
                                          <a:gs pos="0">
                                            <a:srgbClr val="000000">
                                              <a:tint val="92000"/>
                                              <a:shade val="100000"/>
                                              <a:satMod val="150000"/>
                                            </a:srgbClr>
                                          </a:gs>
                                          <a:gs pos="49000">
                                            <a:srgbClr val="000000">
                                              <a:tint val="89000"/>
                                              <a:shade val="90000"/>
                                              <a:satMod val="150000"/>
                                            </a:srgbClr>
                                          </a:gs>
                                          <a:gs pos="50000">
                                            <a:srgbClr val="000000">
                                              <a:tint val="100000"/>
                                              <a:shade val="75000"/>
                                              <a:satMod val="150000"/>
                                            </a:srgbClr>
                                          </a:gs>
                                          <a:gs pos="95000">
                                            <a:srgbClr val="000000">
                                              <a:shade val="47000"/>
                                              <a:satMod val="150000"/>
                                            </a:srgbClr>
                                          </a:gs>
                                          <a:gs pos="100000">
                                            <a:srgbClr val="000000">
                                              <a:shade val="39000"/>
                                              <a:satMod val="150000"/>
                                            </a:srgbClr>
                                          </a:gs>
                                        </a:gsLst>
                                        <a:lin ang="5400000"/>
                                      </a:gradFill>
                                      <a:effectLst>
                                        <a:outerShdw blurRad="50800" algn="tl" rotWithShape="0">
                                          <a:srgbClr val="000000"/>
                                        </a:outerShdw>
                                      </a:effectLst>
                                    </a:rPr>
                                    <a:t>50</a:t>
                                  </a:r>
                                  <a:endParaRPr lang="ru-RU" sz="3200" b="1" dirty="0">
                                    <a:ln w="17780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  <a:miter lim="800000"/>
                                    </a:ln>
                                    <a:gradFill rotWithShape="1">
                                      <a:gsLst>
                                        <a:gs pos="0">
                                          <a:srgbClr val="000000">
                                            <a:tint val="92000"/>
                                            <a:shade val="100000"/>
                                            <a:satMod val="150000"/>
                                          </a:srgbClr>
                                        </a:gs>
                                        <a:gs pos="49000">
                                          <a:srgbClr val="000000">
                                            <a:tint val="89000"/>
                                            <a:shade val="90000"/>
                                            <a:satMod val="150000"/>
                                          </a:srgbClr>
                                        </a:gs>
                                        <a:gs pos="50000">
                                          <a:srgbClr val="000000">
                                            <a:tint val="100000"/>
                                            <a:shade val="75000"/>
                                            <a:satMod val="150000"/>
                                          </a:srgbClr>
                                        </a:gs>
                                        <a:gs pos="95000">
                                          <a:srgbClr val="000000">
                                            <a:shade val="47000"/>
                                            <a:satMod val="150000"/>
                                          </a:srgbClr>
                                        </a:gs>
                                        <a:gs pos="100000">
                                          <a:srgbClr val="000000">
                                            <a:shade val="39000"/>
                                            <a:satMod val="150000"/>
                                          </a:srgbClr>
                                        </a:gs>
                                      </a:gsLst>
                                      <a:lin ang="5400000"/>
                                    </a:gradFill>
                                    <a:effectLst>
                                      <a:outerShdw blurRad="50800" algn="tl" rotWithShape="0">
                                        <a:srgbClr val="000000"/>
                                      </a:outerShdw>
                                    </a:effectLst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26" name="Прямоугольник 25"/>
                              <p:cNvSpPr/>
                              <p:nvPr/>
                            </p:nvSpPr>
                            <p:spPr>
                              <a:xfrm rot="4922632">
                                <a:off x="4155982" y="2875544"/>
                                <a:ext cx="763132" cy="726214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  <p:txBody>
                              <a:bodyPr wrap="none" lIns="91440" tIns="45720" rIns="91440" bIns="45720">
                                <a:spAutoFit/>
                              </a:bodyPr>
                              <a:lstStyle/>
                              <a:p>
                                <a:pPr algn="ctr"/>
                                <a:r>
                                  <a:rPr lang="ru-RU" sz="3200" dirty="0" smtClean="0">
                                    <a:ln w="18415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</a:ln>
                                    <a:solidFill>
                                      <a:srgbClr val="FFFFFF"/>
                                    </a:solidFill>
                                    <a:effectLst>
                                      <a:outerShdw blurRad="63500" dir="3600000" algn="tl" rotWithShape="0">
                                        <a:srgbClr val="000000">
                                          <a:alpha val="70000"/>
                                        </a:srgbClr>
                                      </a:outerShdw>
                                    </a:effectLst>
                                  </a:rPr>
                                  <a:t>х2</a:t>
                                </a:r>
                                <a:endParaRPr lang="ru-RU" sz="3200" dirty="0">
                                  <a:ln w="18415" cmpd="sng">
                                    <a:solidFill>
                                      <a:srgbClr val="FFFFFF"/>
                                    </a:solidFill>
                                    <a:prstDash val="solid"/>
                                  </a:ln>
                                  <a:solidFill>
                                    <a:srgbClr val="FFFFFF"/>
                                  </a:solidFill>
                                  <a:effectLst>
                                    <a:outerShdw blurRad="63500" dir="3600000" algn="tl" rotWithShape="0">
                                      <a:srgbClr val="000000">
                                        <a:alpha val="70000"/>
                                      </a:srgbClr>
                                    </a:outerShdw>
                                  </a:effectLst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24" name="Прямоугольник 23"/>
                            <p:cNvSpPr/>
                            <p:nvPr/>
                          </p:nvSpPr>
                          <p:spPr>
                            <a:xfrm rot="6308384">
                              <a:off x="4094321" y="3767489"/>
                              <a:ext cx="1026280" cy="726214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lIns="91440" tIns="45720" rIns="91440" bIns="45720">
                              <a:spAutoFit/>
                            </a:bodyPr>
                            <a:lstStyle/>
                            <a:p>
                              <a:pPr algn="ctr"/>
                              <a:r>
                                <a:rPr lang="ru-RU" sz="3200" b="1" dirty="0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</a:rPr>
                                <a:t>100</a:t>
                              </a:r>
                              <a:endParaRPr lang="ru-RU" sz="3200" b="1" dirty="0">
                                <a:ln w="17780" cmpd="sng">
                                  <a:solidFill>
                                    <a:srgbClr val="FFFFFF"/>
                                  </a:solidFill>
                                  <a:prstDash val="solid"/>
                                  <a:miter lim="800000"/>
                                </a:ln>
                                <a:gradFill rotWithShape="1">
                                  <a:gsLst>
                                    <a:gs pos="0">
                                      <a:srgbClr val="000000">
                                        <a:tint val="92000"/>
                                        <a:shade val="100000"/>
                                        <a:satMod val="150000"/>
                                      </a:srgbClr>
                                    </a:gs>
                                    <a:gs pos="49000">
                                      <a:srgbClr val="000000">
                                        <a:tint val="89000"/>
                                        <a:shade val="90000"/>
                                        <a:satMod val="150000"/>
                                      </a:srgbClr>
                                    </a:gs>
                                    <a:gs pos="50000">
                                      <a:srgbClr val="000000">
                                        <a:tint val="100000"/>
                                        <a:shade val="75000"/>
                                        <a:satMod val="150000"/>
                                      </a:srgbClr>
                                    </a:gs>
                                    <a:gs pos="95000">
                                      <a:srgbClr val="000000">
                                        <a:shade val="47000"/>
                                        <a:satMod val="150000"/>
                                      </a:srgbClr>
                                    </a:gs>
                                    <a:gs pos="100000">
                                      <a:srgbClr val="000000">
                                        <a:shade val="39000"/>
                                        <a:satMod val="150000"/>
                                      </a:srgb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algn="tl" rotWithShape="0">
                                    <a:srgbClr val="000000"/>
                                  </a:outerShdw>
                                </a:effectLst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2" name="Прямоугольник 21"/>
                          <p:cNvSpPr/>
                          <p:nvPr/>
                        </p:nvSpPr>
                        <p:spPr>
                          <a:xfrm rot="8136348">
                            <a:off x="3668832" y="4611948"/>
                            <a:ext cx="1067425" cy="59208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lIns="91440" tIns="45720" rIns="91440" bIns="45720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ru-RU" sz="2400" dirty="0" smtClean="0">
                                <a:ln w="18415" cmpd="sng">
                                  <a:solidFill>
                                    <a:srgbClr val="FFFFFF"/>
                                  </a:solidFill>
                                  <a:prstDash val="solid"/>
                                </a:ln>
                                <a:solidFill>
                                  <a:srgbClr val="FFFFFF"/>
                                </a:solidFill>
                                <a:effectLst>
                                  <a:outerShdw blurRad="63500" dir="3600000" algn="tl" rotWithShape="0">
                                    <a:srgbClr val="000000">
                                      <a:alpha val="70000"/>
                                    </a:srgbClr>
                                  </a:outerShdw>
                                </a:effectLst>
                              </a:rPr>
                              <a:t>шанс</a:t>
                            </a:r>
                            <a:endParaRPr lang="ru-RU" sz="2400" dirty="0">
                              <a:ln w="18415" cmpd="sng">
                                <a:solidFill>
                                  <a:srgbClr val="FFFFFF"/>
                                </a:solidFill>
                                <a:prstDash val="solid"/>
                              </a:ln>
                              <a:solidFill>
                                <a:srgbClr val="FFFFFF"/>
                              </a:solidFill>
                              <a:effectLst>
                                <a:outerShdw blurRad="63500" dir="3600000" algn="tl" rotWithShape="0">
                                  <a:srgbClr val="000000">
                                    <a:alpha val="70000"/>
                                  </a:srgbClr>
                                </a:outerShdw>
                              </a:effectLst>
                            </a:endParaRPr>
                          </a:p>
                        </p:txBody>
                      </p:sp>
                    </p:grpSp>
                    <p:sp>
                      <p:nvSpPr>
                        <p:cNvPr id="20" name="Прямоугольник 19"/>
                        <p:cNvSpPr/>
                        <p:nvPr/>
                      </p:nvSpPr>
                      <p:spPr>
                        <a:xfrm rot="9991816">
                          <a:off x="2897977" y="4950622"/>
                          <a:ext cx="993767" cy="74997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ru-RU" sz="3200" b="1" dirty="0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</a:rPr>
                            <a:t>150</a:t>
                          </a:r>
                          <a:endParaRPr lang="ru-RU" sz="3200" b="1" dirty="0">
                            <a:ln w="17780" cmpd="sng">
                              <a:solidFill>
                                <a:srgbClr val="FFFFFF"/>
                              </a:solidFill>
                              <a:prstDash val="solid"/>
                              <a:miter lim="800000"/>
                            </a:ln>
                            <a:gradFill rotWithShape="1">
                              <a:gsLst>
                                <a:gs pos="0">
                                  <a:srgbClr val="000000">
                                    <a:tint val="92000"/>
                                    <a:shade val="100000"/>
                                    <a:satMod val="150000"/>
                                  </a:srgbClr>
                                </a:gs>
                                <a:gs pos="49000">
                                  <a:srgbClr val="000000">
                                    <a:tint val="89000"/>
                                    <a:shade val="90000"/>
                                    <a:satMod val="150000"/>
                                  </a:srgbClr>
                                </a:gs>
                                <a:gs pos="50000">
                                  <a:srgbClr val="000000">
                                    <a:tint val="100000"/>
                                    <a:shade val="75000"/>
                                    <a:satMod val="150000"/>
                                  </a:srgbClr>
                                </a:gs>
                                <a:gs pos="95000">
                                  <a:srgbClr val="000000">
                                    <a:shade val="47000"/>
                                    <a:satMod val="150000"/>
                                  </a:srgbClr>
                                </a:gs>
                                <a:gs pos="100000">
                                  <a:srgbClr val="000000">
                                    <a:shade val="39000"/>
                                    <a:satMod val="150000"/>
                                  </a:srgb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algn="tl" rotWithShape="0">
                                <a:srgbClr val="000000"/>
                              </a:outerShdw>
                            </a:effectLst>
                          </a:endParaRPr>
                        </a:p>
                      </p:txBody>
                    </p:sp>
                  </p:grpSp>
                  <p:sp>
                    <p:nvSpPr>
                      <p:cNvPr id="18" name="Прямоугольник 17"/>
                      <p:cNvSpPr/>
                      <p:nvPr/>
                    </p:nvSpPr>
                    <p:spPr>
                      <a:xfrm rot="11752548">
                        <a:off x="1951319" y="4933486"/>
                        <a:ext cx="993767" cy="74997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91440" tIns="45720" rIns="91440" bIns="45720">
                        <a:spAutoFit/>
                      </a:bodyPr>
                      <a:lstStyle/>
                      <a:p>
                        <a:pPr algn="ctr"/>
                        <a:r>
                          <a:rPr lang="ru-RU" sz="3200" dirty="0" smtClean="0">
                            <a:ln w="18415" cmpd="sng">
                              <a:solidFill>
                                <a:srgbClr val="FFFFFF"/>
                              </a:solidFill>
                              <a:prstDash val="solid"/>
                            </a:ln>
                            <a:solidFill>
                              <a:srgbClr val="FFFFFF"/>
                            </a:solidFill>
                            <a:effectLst>
                              <a:outerShdw blurRad="63500" dir="3600000" algn="tl" rotWithShape="0">
                                <a:srgbClr val="000000">
                                  <a:alpha val="70000"/>
                                </a:srgbClr>
                              </a:outerShdw>
                            </a:effectLst>
                          </a:rPr>
                          <a:t>200</a:t>
                        </a:r>
                        <a:endParaRPr lang="ru-RU" sz="3200" dirty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endParaRPr>
                      </a:p>
                    </p:txBody>
                  </p:sp>
                </p:grpSp>
                <p:sp>
                  <p:nvSpPr>
                    <p:cNvPr id="16" name="Прямоугольник 15"/>
                    <p:cNvSpPr/>
                    <p:nvPr/>
                  </p:nvSpPr>
                  <p:spPr>
                    <a:xfrm rot="17501029">
                      <a:off x="752495" y="2951406"/>
                      <a:ext cx="1061358" cy="573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>
                      <a:spAutoFit/>
                    </a:bodyPr>
                    <a:lstStyle/>
                    <a:p>
                      <a:pPr algn="ctr"/>
                      <a:r>
                        <a:rPr lang="ru-RU" sz="2400" b="1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приз</a:t>
                      </a:r>
                      <a:endParaRPr lang="ru-RU" sz="2400" b="1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</p:txBody>
                </p:sp>
              </p:grpSp>
              <p:cxnSp>
                <p:nvCxnSpPr>
                  <p:cNvPr id="14" name="Прямая со стрелкой 13"/>
                  <p:cNvCxnSpPr/>
                  <p:nvPr/>
                </p:nvCxnSpPr>
                <p:spPr>
                  <a:xfrm flipH="1" flipV="1">
                    <a:off x="1475656" y="4581128"/>
                    <a:ext cx="360040" cy="360040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Прямоугольник 11"/>
                <p:cNvSpPr/>
                <p:nvPr/>
              </p:nvSpPr>
              <p:spPr>
                <a:xfrm rot="15408026">
                  <a:off x="805292" y="3744308"/>
                  <a:ext cx="1026280" cy="726214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ru-RU" sz="32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250</a:t>
                  </a:r>
                  <a:endParaRPr lang="ru-RU" sz="32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Прямоугольник 9"/>
              <p:cNvSpPr/>
              <p:nvPr/>
            </p:nvSpPr>
            <p:spPr>
              <a:xfrm rot="18986304">
                <a:off x="1211821" y="2058386"/>
                <a:ext cx="993767" cy="74997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32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300</a:t>
                </a:r>
                <a:endParaRPr lang="ru-RU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 rot="20933116">
              <a:off x="1705156" y="2270071"/>
              <a:ext cx="565762" cy="74997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Б</a:t>
              </a:r>
              <a:endPara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 rot="14525451">
            <a:off x="1395601" y="2217480"/>
            <a:ext cx="1260676" cy="693202"/>
            <a:chOff x="2543175" y="3789040"/>
            <a:chExt cx="1819058" cy="996201"/>
          </a:xfrm>
          <a:solidFill>
            <a:srgbClr val="FFFF00"/>
          </a:solidFill>
        </p:grpSpPr>
        <p:sp>
          <p:nvSpPr>
            <p:cNvPr id="32" name="Стрелка вниз 31"/>
            <p:cNvSpPr/>
            <p:nvPr/>
          </p:nvSpPr>
          <p:spPr>
            <a:xfrm rot="18853060">
              <a:off x="3322739" y="3745748"/>
              <a:ext cx="259929" cy="1819058"/>
            </a:xfrm>
            <a:prstGeom prst="downArrow">
              <a:avLst>
                <a:gd name="adj1" fmla="val 50000"/>
                <a:gd name="adj2" fmla="val 215942"/>
              </a:avLst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0B05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2555776" y="3789040"/>
              <a:ext cx="360040" cy="360040"/>
            </a:xfrm>
            <a:prstGeom prst="ellipse">
              <a:avLst/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55298" name="Picture 2" descr="http://lukscool.my1.ru/material/2017/300574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488" y="692696"/>
            <a:ext cx="939587" cy="98673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4" name="Прямоугольник 33"/>
          <p:cNvSpPr/>
          <p:nvPr/>
        </p:nvSpPr>
        <p:spPr bwMode="auto">
          <a:xfrm>
            <a:off x="4160912" y="148478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5241032" y="148478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6321152" y="148478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7401272" y="148478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4172987" y="1478413"/>
            <a:ext cx="1080120" cy="1033191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280468" y="1485056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6360588" y="1476028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7427950" y="1478413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4015758" y="2573768"/>
            <a:ext cx="3960440" cy="3225426"/>
          </a:xfrm>
          <a:prstGeom prst="roundRect">
            <a:avLst/>
          </a:prstGeom>
          <a:solidFill>
            <a:srgbClr val="CC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just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2800" dirty="0">
                <a:solidFill>
                  <a:srgbClr val="000000"/>
                </a:solidFill>
                <a:latin typeface="Georgia"/>
              </a:rPr>
              <a:t>Как называется Чувашский именной батальон связи, принимающее участие в СВО на Украине.</a:t>
            </a:r>
            <a:endParaRPr lang="ru-RU" sz="2800" dirty="0">
              <a:solidFill>
                <a:srgbClr val="000000"/>
              </a:solidFill>
              <a:latin typeface="Georgia"/>
              <a:cs typeface="Arial" panose="020B0604020202020204" pitchFamily="34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7888249" y="2696154"/>
            <a:ext cx="5000002" cy="4176464"/>
            <a:chOff x="-1373391" y="475625"/>
            <a:chExt cx="9444461" cy="724542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-1373391" y="475625"/>
              <a:ext cx="9342239" cy="7245424"/>
              <a:chOff x="-4016504" y="1264754"/>
              <a:chExt cx="10624498" cy="8714451"/>
            </a:xfrm>
          </p:grpSpPr>
          <p:pic>
            <p:nvPicPr>
              <p:cNvPr id="55300" name="Picture 4" descr="http://pluspng.com/img-png/teacher-png-cartoon-337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flipH="1">
                <a:off x="-4016504" y="1264754"/>
                <a:ext cx="4176464" cy="8714451"/>
              </a:xfrm>
              <a:prstGeom prst="rect">
                <a:avLst/>
              </a:prstGeom>
              <a:noFill/>
            </p:spPr>
          </p:pic>
          <p:sp>
            <p:nvSpPr>
              <p:cNvPr id="45" name="Прямоугольник 44"/>
              <p:cNvSpPr/>
              <p:nvPr/>
            </p:nvSpPr>
            <p:spPr bwMode="auto">
              <a:xfrm rot="679775">
                <a:off x="6310510" y="4296063"/>
                <a:ext cx="297484" cy="417835"/>
              </a:xfrm>
              <a:prstGeom prst="rect">
                <a:avLst/>
              </a:prstGeom>
              <a:solidFill>
                <a:srgbClr val="9933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1" hangingPunct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 rot="1075083">
              <a:off x="7711031" y="2806674"/>
              <a:ext cx="360039" cy="40011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spc="50" dirty="0" smtClean="0">
                  <a:ln w="12700" cmpd="sng">
                    <a:solidFill>
                      <a:srgbClr val="2D2DB9">
                        <a:satMod val="120000"/>
                        <a:shade val="80000"/>
                      </a:srgbClr>
                    </a:solidFill>
                    <a:prstDash val="solid"/>
                  </a:ln>
                  <a:solidFill>
                    <a:srgbClr val="2D2DB9">
                      <a:tint val="1000"/>
                    </a:srgbClr>
                  </a:solidFill>
                  <a:effectLst>
                    <a:glow rad="53100">
                      <a:srgbClr val="2D2DB9">
                        <a:satMod val="180000"/>
                        <a:alpha val="30000"/>
                      </a:srgbClr>
                    </a:glow>
                  </a:effectLst>
                </a:rPr>
                <a:t>1</a:t>
              </a:r>
              <a:endParaRPr lang="ru-RU" sz="2000" b="1" spc="50" dirty="0">
                <a:ln w="12700" cmpd="sng">
                  <a:solidFill>
                    <a:srgbClr val="2D2DB9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2D2DB9">
                    <a:tint val="1000"/>
                  </a:srgbClr>
                </a:solidFill>
                <a:effectLst>
                  <a:glow rad="53100">
                    <a:srgbClr val="2D2DB9">
                      <a:satMod val="180000"/>
                      <a:alpha val="30000"/>
                    </a:srgbClr>
                  </a:glow>
                </a:effectLst>
              </a:endParaRPr>
            </a:p>
          </p:txBody>
        </p:sp>
      </p:grpSp>
      <p:sp>
        <p:nvSpPr>
          <p:cNvPr id="54" name="Овальная выноска 53"/>
          <p:cNvSpPr/>
          <p:nvPr/>
        </p:nvSpPr>
        <p:spPr bwMode="auto">
          <a:xfrm>
            <a:off x="5952591" y="2798569"/>
            <a:ext cx="2520280" cy="1440160"/>
          </a:xfrm>
          <a:prstGeom prst="wedgeEllipseCallout">
            <a:avLst>
              <a:gd name="adj1" fmla="val 77479"/>
              <a:gd name="adj2" fmla="val 15613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800" dirty="0" smtClean="0">
                <a:solidFill>
                  <a:srgbClr val="000000"/>
                </a:solidFill>
                <a:latin typeface="Georgia"/>
                <a:cs typeface="Arial" panose="020B0604020202020204" pitchFamily="34" charset="0"/>
              </a:rPr>
              <a:t>Вопрос 1</a:t>
            </a:r>
          </a:p>
        </p:txBody>
      </p:sp>
      <p:sp>
        <p:nvSpPr>
          <p:cNvPr id="55" name="Управляющая кнопка: настраиваемая 54">
            <a:hlinkClick r:id="" action="ppaction://hlinkshowjump?jump=endshow" highlightClick="1"/>
          </p:cNvPr>
          <p:cNvSpPr/>
          <p:nvPr/>
        </p:nvSpPr>
        <p:spPr bwMode="auto">
          <a:xfrm>
            <a:off x="9417496" y="44624"/>
            <a:ext cx="416496" cy="360040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х</a:t>
            </a:r>
            <a:endParaRPr lang="ru-RU" b="1" dirty="0" smtClean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55306" name="Picture 10" descr="http://nadya716.ucoz.ru/_nw/2/4199852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472" y="4869160"/>
            <a:ext cx="1593156" cy="1593156"/>
          </a:xfrm>
          <a:prstGeom prst="rect">
            <a:avLst/>
          </a:prstGeom>
          <a:noFill/>
        </p:spPr>
      </p:pic>
      <p:sp>
        <p:nvSpPr>
          <p:cNvPr id="57" name="Прямоугольник 56">
            <a:hlinkClick r:id="rId7" action="ppaction://hlinksldjump"/>
          </p:cNvPr>
          <p:cNvSpPr/>
          <p:nvPr/>
        </p:nvSpPr>
        <p:spPr>
          <a:xfrm>
            <a:off x="1352600" y="5661248"/>
            <a:ext cx="42846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0000"/>
                </a:solidFill>
              </a:rPr>
              <a:t>Это интересно</a:t>
            </a:r>
            <a:endParaRPr lang="ru-RU" sz="4400" b="1" dirty="0">
              <a:ln w="11430"/>
              <a:solidFill>
                <a:srgbClr val="FF0000"/>
              </a:solidFill>
            </a:endParaRPr>
          </a:p>
        </p:txBody>
      </p:sp>
      <p:sp>
        <p:nvSpPr>
          <p:cNvPr id="59" name="Управляющая кнопка: далее 58">
            <a:hlinkClick r:id="rId8" action="ppaction://hlinksldjump" highlightClick="1"/>
          </p:cNvPr>
          <p:cNvSpPr/>
          <p:nvPr/>
        </p:nvSpPr>
        <p:spPr bwMode="auto">
          <a:xfrm>
            <a:off x="9345488" y="6381328"/>
            <a:ext cx="504056" cy="360040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309" name="Picture 13" descr="https://101clipart.com/wp-content/uploads/13/Thinking%20Boy%20Clipart%2027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81392" y="764704"/>
            <a:ext cx="1199563" cy="14226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4928347"/>
      </p:ext>
    </p:extLst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620000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360000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8400000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00000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50" grpId="0" animBg="1"/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/>
          <p:cNvSpPr/>
          <p:nvPr/>
        </p:nvSpPr>
        <p:spPr bwMode="auto">
          <a:xfrm>
            <a:off x="5169024" y="404664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4088904" y="404664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3008784" y="404664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5552" y="116632"/>
            <a:ext cx="3744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2 тур</a:t>
            </a:r>
            <a:endParaRPr lang="ru-RU" sz="54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344488" y="1268760"/>
            <a:ext cx="3456384" cy="3672408"/>
            <a:chOff x="422596" y="2204864"/>
            <a:chExt cx="4033863" cy="4143803"/>
          </a:xfrm>
        </p:grpSpPr>
        <p:grpSp>
          <p:nvGrpSpPr>
            <p:cNvPr id="4" name="Группа 54"/>
            <p:cNvGrpSpPr/>
            <p:nvPr/>
          </p:nvGrpSpPr>
          <p:grpSpPr>
            <a:xfrm>
              <a:off x="422596" y="2204864"/>
              <a:ext cx="4033863" cy="4143803"/>
              <a:chOff x="955325" y="1556792"/>
              <a:chExt cx="4033863" cy="4143803"/>
            </a:xfrm>
          </p:grpSpPr>
          <p:grpSp>
            <p:nvGrpSpPr>
              <p:cNvPr id="5" name="Группа 56"/>
              <p:cNvGrpSpPr/>
              <p:nvPr/>
            </p:nvGrpSpPr>
            <p:grpSpPr>
              <a:xfrm>
                <a:off x="955325" y="1556792"/>
                <a:ext cx="4033863" cy="4143803"/>
                <a:chOff x="955325" y="1556792"/>
                <a:chExt cx="4033863" cy="4143803"/>
              </a:xfrm>
            </p:grpSpPr>
            <p:grpSp>
              <p:nvGrpSpPr>
                <p:cNvPr id="6" name="Группа 58"/>
                <p:cNvGrpSpPr/>
                <p:nvPr/>
              </p:nvGrpSpPr>
              <p:grpSpPr>
                <a:xfrm>
                  <a:off x="971600" y="1556792"/>
                  <a:ext cx="4017588" cy="4143803"/>
                  <a:chOff x="971600" y="1556792"/>
                  <a:chExt cx="4017588" cy="4143803"/>
                </a:xfrm>
              </p:grpSpPr>
              <p:grpSp>
                <p:nvGrpSpPr>
                  <p:cNvPr id="7" name="Группа 60"/>
                  <p:cNvGrpSpPr/>
                  <p:nvPr/>
                </p:nvGrpSpPr>
                <p:grpSpPr>
                  <a:xfrm>
                    <a:off x="971600" y="1556792"/>
                    <a:ext cx="4017588" cy="4143803"/>
                    <a:chOff x="971600" y="1556792"/>
                    <a:chExt cx="4017588" cy="4143803"/>
                  </a:xfrm>
                </p:grpSpPr>
                <p:grpSp>
                  <p:nvGrpSpPr>
                    <p:cNvPr id="9" name="Группа 62"/>
                    <p:cNvGrpSpPr/>
                    <p:nvPr/>
                  </p:nvGrpSpPr>
                  <p:grpSpPr>
                    <a:xfrm>
                      <a:off x="971600" y="1556792"/>
                      <a:ext cx="4017588" cy="4143803"/>
                      <a:chOff x="971600" y="1556792"/>
                      <a:chExt cx="4017588" cy="4143803"/>
                    </a:xfrm>
                  </p:grpSpPr>
                  <p:grpSp>
                    <p:nvGrpSpPr>
                      <p:cNvPr id="11" name="Группа 64"/>
                      <p:cNvGrpSpPr/>
                      <p:nvPr/>
                    </p:nvGrpSpPr>
                    <p:grpSpPr>
                      <a:xfrm>
                        <a:off x="971600" y="1556792"/>
                        <a:ext cx="4017588" cy="4143803"/>
                        <a:chOff x="971600" y="1556792"/>
                        <a:chExt cx="4017588" cy="4143803"/>
                      </a:xfrm>
                    </p:grpSpPr>
                    <p:grpSp>
                      <p:nvGrpSpPr>
                        <p:cNvPr id="13" name="Группа 66"/>
                        <p:cNvGrpSpPr/>
                        <p:nvPr/>
                      </p:nvGrpSpPr>
                      <p:grpSpPr>
                        <a:xfrm>
                          <a:off x="971600" y="1556792"/>
                          <a:ext cx="4017588" cy="4085214"/>
                          <a:chOff x="971600" y="1556792"/>
                          <a:chExt cx="4017588" cy="4085214"/>
                        </a:xfrm>
                      </p:grpSpPr>
                      <p:grpSp>
                        <p:nvGrpSpPr>
                          <p:cNvPr id="15" name="Группа 68"/>
                          <p:cNvGrpSpPr/>
                          <p:nvPr/>
                        </p:nvGrpSpPr>
                        <p:grpSpPr>
                          <a:xfrm>
                            <a:off x="971600" y="1556792"/>
                            <a:ext cx="4017588" cy="4085214"/>
                            <a:chOff x="971600" y="1556792"/>
                            <a:chExt cx="4017588" cy="4085214"/>
                          </a:xfrm>
                        </p:grpSpPr>
                        <p:grpSp>
                          <p:nvGrpSpPr>
                            <p:cNvPr id="17" name="Группа 70"/>
                            <p:cNvGrpSpPr/>
                            <p:nvPr/>
                          </p:nvGrpSpPr>
                          <p:grpSpPr>
                            <a:xfrm>
                              <a:off x="971600" y="1556792"/>
                              <a:ext cx="4017588" cy="4085214"/>
                              <a:chOff x="971600" y="1556792"/>
                              <a:chExt cx="4017588" cy="4085214"/>
                            </a:xfrm>
                          </p:grpSpPr>
                          <p:grpSp>
                            <p:nvGrpSpPr>
                              <p:cNvPr id="19" name="Группа 72"/>
                              <p:cNvGrpSpPr/>
                              <p:nvPr/>
                            </p:nvGrpSpPr>
                            <p:grpSpPr>
                              <a:xfrm>
                                <a:off x="971600" y="1556792"/>
                                <a:ext cx="4017588" cy="4085214"/>
                                <a:chOff x="971600" y="1556792"/>
                                <a:chExt cx="4017588" cy="4085214"/>
                              </a:xfrm>
                            </p:grpSpPr>
                            <p:grpSp>
                              <p:nvGrpSpPr>
                                <p:cNvPr id="21" name="Группа 74"/>
                                <p:cNvGrpSpPr/>
                                <p:nvPr/>
                              </p:nvGrpSpPr>
                              <p:grpSpPr>
                                <a:xfrm>
                                  <a:off x="971600" y="1556792"/>
                                  <a:ext cx="4017588" cy="4085214"/>
                                  <a:chOff x="827584" y="1526657"/>
                                  <a:chExt cx="4017588" cy="4085214"/>
                                </a:xfrm>
                              </p:grpSpPr>
                              <p:pic>
                                <p:nvPicPr>
                                  <p:cNvPr id="29" name="Picture 28" descr="оля-ля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3" cstate="email">
                                    <a:clrChange>
                                      <a:clrFrom>
                                        <a:srgbClr val="FFFEBB"/>
                                      </a:clrFrom>
                                      <a:clrTo>
                                        <a:srgbClr val="FFFEBB">
                                          <a:alpha val="0"/>
                                        </a:srgbClr>
                                      </a:clrTo>
                                    </a:clrChange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827584" y="1628800"/>
                                    <a:ext cx="4017588" cy="3983071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</p:pic>
                              <p:sp>
                                <p:nvSpPr>
                                  <p:cNvPr id="30" name="Прямоугольник 29"/>
                                  <p:cNvSpPr/>
                                  <p:nvPr/>
                                </p:nvSpPr>
                                <p:spPr>
                                  <a:xfrm rot="622995">
                                    <a:off x="2922523" y="1526657"/>
                                    <a:ext cx="548548" cy="92333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  <p:txBody>
                                  <a:bodyPr wrap="none" lIns="91440" tIns="45720" rIns="91440" bIns="45720">
                                    <a:spAutoFit/>
                                    <a:scene3d>
                                      <a:camera prst="orthographicFront"/>
                                      <a:lightRig rig="soft" dir="t">
                                        <a:rot lat="0" lon="0" rev="10800000"/>
                                      </a:lightRig>
                                    </a:scene3d>
                                    <a:sp3d>
                                      <a:bevelT w="27940" h="12700"/>
                                      <a:contourClr>
                                        <a:srgbClr val="DDDDDD"/>
                                      </a:contourClr>
                                    </a:sp3d>
                                  </a:bodyPr>
                                  <a:lstStyle/>
                                  <a:p>
                                    <a:pPr algn="ctr"/>
                                    <a:r>
                                      <a:rPr lang="ru-RU" sz="5400" b="1" spc="150" dirty="0" smtClean="0">
                                        <a:ln w="11430"/>
                                        <a:solidFill>
                                          <a:srgbClr val="F8F8F8"/>
                                        </a:solidFill>
                                        <a:effectLst>
                                          <a:outerShdw blurRad="25400" algn="tl" rotWithShape="0">
                                            <a:srgbClr val="000000">
                                              <a:alpha val="43000"/>
                                            </a:srgbClr>
                                          </a:outerShdw>
                                        </a:effectLst>
                                      </a:rPr>
                                      <a:t>+</a:t>
                                    </a:r>
                                    <a:endParaRPr lang="ru-RU" sz="5400" b="1" spc="150" dirty="0">
                                      <a:ln w="11430"/>
                                      <a:solidFill>
                                        <a:srgbClr val="F8F8F8"/>
                                      </a:solidFill>
                                      <a:effectLst>
                                        <a:outerShdw blurRad="25400" algn="tl" rotWithShape="0">
                                          <a:srgbClr val="000000">
                                            <a:alpha val="43000"/>
                                          </a:srgbClr>
                                        </a:outerShdw>
                                      </a:effectLst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28" name="Прямоугольник 27"/>
                                <p:cNvSpPr/>
                                <p:nvPr/>
                              </p:nvSpPr>
                              <p:spPr>
                                <a:xfrm rot="2202538">
                                  <a:off x="3688188" y="2108024"/>
                                  <a:ext cx="738955" cy="749973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none" lIns="91440" tIns="45720" rIns="91440" bIns="45720">
                                  <a:spAutoFit/>
                                </a:bodyPr>
                                <a:lstStyle/>
                                <a:p>
                                  <a:pPr algn="ctr"/>
                                  <a:r>
                                    <a:rPr lang="ru-RU" sz="3200" b="1" dirty="0" smtClean="0">
                                      <a:ln w="17780" cmpd="sng">
                                        <a:solidFill>
                                          <a:srgbClr val="FFFFFF"/>
                                        </a:solidFill>
                                        <a:prstDash val="solid"/>
                                        <a:miter lim="800000"/>
                                      </a:ln>
                                      <a:gradFill rotWithShape="1">
                                        <a:gsLst>
                                          <a:gs pos="0">
                                            <a:srgbClr val="000000">
                                              <a:tint val="92000"/>
                                              <a:shade val="100000"/>
                                              <a:satMod val="150000"/>
                                            </a:srgbClr>
                                          </a:gs>
                                          <a:gs pos="49000">
                                            <a:srgbClr val="000000">
                                              <a:tint val="89000"/>
                                              <a:shade val="90000"/>
                                              <a:satMod val="150000"/>
                                            </a:srgbClr>
                                          </a:gs>
                                          <a:gs pos="50000">
                                            <a:srgbClr val="000000">
                                              <a:tint val="100000"/>
                                              <a:shade val="75000"/>
                                              <a:satMod val="150000"/>
                                            </a:srgbClr>
                                          </a:gs>
                                          <a:gs pos="95000">
                                            <a:srgbClr val="000000">
                                              <a:shade val="47000"/>
                                              <a:satMod val="150000"/>
                                            </a:srgbClr>
                                          </a:gs>
                                          <a:gs pos="100000">
                                            <a:srgbClr val="000000">
                                              <a:shade val="39000"/>
                                              <a:satMod val="150000"/>
                                            </a:srgbClr>
                                          </a:gs>
                                        </a:gsLst>
                                        <a:lin ang="5400000"/>
                                      </a:gradFill>
                                      <a:effectLst>
                                        <a:outerShdw blurRad="50800" algn="tl" rotWithShape="0">
                                          <a:srgbClr val="000000"/>
                                        </a:outerShdw>
                                      </a:effectLst>
                                    </a:rPr>
                                    <a:t>50</a:t>
                                  </a:r>
                                  <a:endParaRPr lang="ru-RU" sz="3200" b="1" dirty="0">
                                    <a:ln w="17780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  <a:miter lim="800000"/>
                                    </a:ln>
                                    <a:gradFill rotWithShape="1">
                                      <a:gsLst>
                                        <a:gs pos="0">
                                          <a:srgbClr val="000000">
                                            <a:tint val="92000"/>
                                            <a:shade val="100000"/>
                                            <a:satMod val="150000"/>
                                          </a:srgbClr>
                                        </a:gs>
                                        <a:gs pos="49000">
                                          <a:srgbClr val="000000">
                                            <a:tint val="89000"/>
                                            <a:shade val="90000"/>
                                            <a:satMod val="150000"/>
                                          </a:srgbClr>
                                        </a:gs>
                                        <a:gs pos="50000">
                                          <a:srgbClr val="000000">
                                            <a:tint val="100000"/>
                                            <a:shade val="75000"/>
                                            <a:satMod val="150000"/>
                                          </a:srgbClr>
                                        </a:gs>
                                        <a:gs pos="95000">
                                          <a:srgbClr val="000000">
                                            <a:shade val="47000"/>
                                            <a:satMod val="150000"/>
                                          </a:srgbClr>
                                        </a:gs>
                                        <a:gs pos="100000">
                                          <a:srgbClr val="000000">
                                            <a:shade val="39000"/>
                                            <a:satMod val="150000"/>
                                          </a:srgbClr>
                                        </a:gs>
                                      </a:gsLst>
                                      <a:lin ang="5400000"/>
                                    </a:gradFill>
                                    <a:effectLst>
                                      <a:outerShdw blurRad="50800" algn="tl" rotWithShape="0">
                                        <a:srgbClr val="000000"/>
                                      </a:outerShdw>
                                    </a:effectLst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26" name="Прямоугольник 25"/>
                              <p:cNvSpPr/>
                              <p:nvPr/>
                            </p:nvSpPr>
                            <p:spPr>
                              <a:xfrm rot="4922632">
                                <a:off x="4155982" y="2875544"/>
                                <a:ext cx="763132" cy="726214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  <p:txBody>
                              <a:bodyPr wrap="none" lIns="91440" tIns="45720" rIns="91440" bIns="45720">
                                <a:spAutoFit/>
                              </a:bodyPr>
                              <a:lstStyle/>
                              <a:p>
                                <a:pPr algn="ctr"/>
                                <a:r>
                                  <a:rPr lang="ru-RU" sz="3200" dirty="0" smtClean="0">
                                    <a:ln w="18415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</a:ln>
                                    <a:solidFill>
                                      <a:srgbClr val="FFFFFF"/>
                                    </a:solidFill>
                                    <a:effectLst>
                                      <a:outerShdw blurRad="63500" dir="3600000" algn="tl" rotWithShape="0">
                                        <a:srgbClr val="000000">
                                          <a:alpha val="70000"/>
                                        </a:srgbClr>
                                      </a:outerShdw>
                                    </a:effectLst>
                                  </a:rPr>
                                  <a:t>х2</a:t>
                                </a:r>
                                <a:endParaRPr lang="ru-RU" sz="3200" dirty="0">
                                  <a:ln w="18415" cmpd="sng">
                                    <a:solidFill>
                                      <a:srgbClr val="FFFFFF"/>
                                    </a:solidFill>
                                    <a:prstDash val="solid"/>
                                  </a:ln>
                                  <a:solidFill>
                                    <a:srgbClr val="FFFFFF"/>
                                  </a:solidFill>
                                  <a:effectLst>
                                    <a:outerShdw blurRad="63500" dir="3600000" algn="tl" rotWithShape="0">
                                      <a:srgbClr val="000000">
                                        <a:alpha val="70000"/>
                                      </a:srgbClr>
                                    </a:outerShdw>
                                  </a:effectLst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24" name="Прямоугольник 23"/>
                            <p:cNvSpPr/>
                            <p:nvPr/>
                          </p:nvSpPr>
                          <p:spPr>
                            <a:xfrm rot="6308384">
                              <a:off x="4094321" y="3767489"/>
                              <a:ext cx="1026280" cy="726214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lIns="91440" tIns="45720" rIns="91440" bIns="45720">
                              <a:spAutoFit/>
                            </a:bodyPr>
                            <a:lstStyle/>
                            <a:p>
                              <a:pPr algn="ctr"/>
                              <a:r>
                                <a:rPr lang="ru-RU" sz="3200" b="1" dirty="0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</a:rPr>
                                <a:t>100</a:t>
                              </a:r>
                              <a:endParaRPr lang="ru-RU" sz="3200" b="1" dirty="0">
                                <a:ln w="17780" cmpd="sng">
                                  <a:solidFill>
                                    <a:srgbClr val="FFFFFF"/>
                                  </a:solidFill>
                                  <a:prstDash val="solid"/>
                                  <a:miter lim="800000"/>
                                </a:ln>
                                <a:gradFill rotWithShape="1">
                                  <a:gsLst>
                                    <a:gs pos="0">
                                      <a:srgbClr val="000000">
                                        <a:tint val="92000"/>
                                        <a:shade val="100000"/>
                                        <a:satMod val="150000"/>
                                      </a:srgbClr>
                                    </a:gs>
                                    <a:gs pos="49000">
                                      <a:srgbClr val="000000">
                                        <a:tint val="89000"/>
                                        <a:shade val="90000"/>
                                        <a:satMod val="150000"/>
                                      </a:srgbClr>
                                    </a:gs>
                                    <a:gs pos="50000">
                                      <a:srgbClr val="000000">
                                        <a:tint val="100000"/>
                                        <a:shade val="75000"/>
                                        <a:satMod val="150000"/>
                                      </a:srgbClr>
                                    </a:gs>
                                    <a:gs pos="95000">
                                      <a:srgbClr val="000000">
                                        <a:shade val="47000"/>
                                        <a:satMod val="150000"/>
                                      </a:srgbClr>
                                    </a:gs>
                                    <a:gs pos="100000">
                                      <a:srgbClr val="000000">
                                        <a:shade val="39000"/>
                                        <a:satMod val="150000"/>
                                      </a:srgb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algn="tl" rotWithShape="0">
                                    <a:srgbClr val="000000"/>
                                  </a:outerShdw>
                                </a:effectLst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2" name="Прямоугольник 21"/>
                          <p:cNvSpPr/>
                          <p:nvPr/>
                        </p:nvSpPr>
                        <p:spPr>
                          <a:xfrm rot="8136348">
                            <a:off x="3668832" y="4611948"/>
                            <a:ext cx="1067425" cy="59208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lIns="91440" tIns="45720" rIns="91440" bIns="45720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ru-RU" sz="2400" dirty="0" smtClean="0">
                                <a:ln w="18415" cmpd="sng">
                                  <a:solidFill>
                                    <a:srgbClr val="FFFFFF"/>
                                  </a:solidFill>
                                  <a:prstDash val="solid"/>
                                </a:ln>
                                <a:solidFill>
                                  <a:srgbClr val="FFFFFF"/>
                                </a:solidFill>
                                <a:effectLst>
                                  <a:outerShdw blurRad="63500" dir="3600000" algn="tl" rotWithShape="0">
                                    <a:srgbClr val="000000">
                                      <a:alpha val="70000"/>
                                    </a:srgbClr>
                                  </a:outerShdw>
                                </a:effectLst>
                              </a:rPr>
                              <a:t>шанс</a:t>
                            </a:r>
                            <a:endParaRPr lang="ru-RU" sz="2400" dirty="0">
                              <a:ln w="18415" cmpd="sng">
                                <a:solidFill>
                                  <a:srgbClr val="FFFFFF"/>
                                </a:solidFill>
                                <a:prstDash val="solid"/>
                              </a:ln>
                              <a:solidFill>
                                <a:srgbClr val="FFFFFF"/>
                              </a:solidFill>
                              <a:effectLst>
                                <a:outerShdw blurRad="63500" dir="3600000" algn="tl" rotWithShape="0">
                                  <a:srgbClr val="000000">
                                    <a:alpha val="70000"/>
                                  </a:srgbClr>
                                </a:outerShdw>
                              </a:effectLst>
                            </a:endParaRPr>
                          </a:p>
                        </p:txBody>
                      </p:sp>
                    </p:grpSp>
                    <p:sp>
                      <p:nvSpPr>
                        <p:cNvPr id="20" name="Прямоугольник 19"/>
                        <p:cNvSpPr/>
                        <p:nvPr/>
                      </p:nvSpPr>
                      <p:spPr>
                        <a:xfrm rot="9991816">
                          <a:off x="2897977" y="4950622"/>
                          <a:ext cx="993767" cy="74997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ru-RU" sz="3200" b="1" dirty="0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</a:rPr>
                            <a:t>150</a:t>
                          </a:r>
                          <a:endParaRPr lang="ru-RU" sz="3200" b="1" dirty="0">
                            <a:ln w="17780" cmpd="sng">
                              <a:solidFill>
                                <a:srgbClr val="FFFFFF"/>
                              </a:solidFill>
                              <a:prstDash val="solid"/>
                              <a:miter lim="800000"/>
                            </a:ln>
                            <a:gradFill rotWithShape="1">
                              <a:gsLst>
                                <a:gs pos="0">
                                  <a:srgbClr val="000000">
                                    <a:tint val="92000"/>
                                    <a:shade val="100000"/>
                                    <a:satMod val="150000"/>
                                  </a:srgbClr>
                                </a:gs>
                                <a:gs pos="49000">
                                  <a:srgbClr val="000000">
                                    <a:tint val="89000"/>
                                    <a:shade val="90000"/>
                                    <a:satMod val="150000"/>
                                  </a:srgbClr>
                                </a:gs>
                                <a:gs pos="50000">
                                  <a:srgbClr val="000000">
                                    <a:tint val="100000"/>
                                    <a:shade val="75000"/>
                                    <a:satMod val="150000"/>
                                  </a:srgbClr>
                                </a:gs>
                                <a:gs pos="95000">
                                  <a:srgbClr val="000000">
                                    <a:shade val="47000"/>
                                    <a:satMod val="150000"/>
                                  </a:srgbClr>
                                </a:gs>
                                <a:gs pos="100000">
                                  <a:srgbClr val="000000">
                                    <a:shade val="39000"/>
                                    <a:satMod val="150000"/>
                                  </a:srgb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algn="tl" rotWithShape="0">
                                <a:srgbClr val="000000"/>
                              </a:outerShdw>
                            </a:effectLst>
                          </a:endParaRPr>
                        </a:p>
                      </p:txBody>
                    </p:sp>
                  </p:grpSp>
                  <p:sp>
                    <p:nvSpPr>
                      <p:cNvPr id="18" name="Прямоугольник 17"/>
                      <p:cNvSpPr/>
                      <p:nvPr/>
                    </p:nvSpPr>
                    <p:spPr>
                      <a:xfrm rot="11752548">
                        <a:off x="1951319" y="4933486"/>
                        <a:ext cx="993767" cy="74997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91440" tIns="45720" rIns="91440" bIns="45720">
                        <a:spAutoFit/>
                      </a:bodyPr>
                      <a:lstStyle/>
                      <a:p>
                        <a:pPr algn="ctr"/>
                        <a:r>
                          <a:rPr lang="ru-RU" sz="3200" dirty="0" smtClean="0">
                            <a:ln w="18415" cmpd="sng">
                              <a:solidFill>
                                <a:srgbClr val="FFFFFF"/>
                              </a:solidFill>
                              <a:prstDash val="solid"/>
                            </a:ln>
                            <a:solidFill>
                              <a:srgbClr val="FFFFFF"/>
                            </a:solidFill>
                            <a:effectLst>
                              <a:outerShdw blurRad="63500" dir="3600000" algn="tl" rotWithShape="0">
                                <a:srgbClr val="000000">
                                  <a:alpha val="70000"/>
                                </a:srgbClr>
                              </a:outerShdw>
                            </a:effectLst>
                          </a:rPr>
                          <a:t>200</a:t>
                        </a:r>
                        <a:endParaRPr lang="ru-RU" sz="3200" dirty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endParaRPr>
                      </a:p>
                    </p:txBody>
                  </p:sp>
                </p:grpSp>
                <p:sp>
                  <p:nvSpPr>
                    <p:cNvPr id="16" name="Прямоугольник 15"/>
                    <p:cNvSpPr/>
                    <p:nvPr/>
                  </p:nvSpPr>
                  <p:spPr>
                    <a:xfrm rot="17501029">
                      <a:off x="752495" y="2951406"/>
                      <a:ext cx="1061358" cy="573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>
                      <a:spAutoFit/>
                    </a:bodyPr>
                    <a:lstStyle/>
                    <a:p>
                      <a:pPr algn="ctr"/>
                      <a:r>
                        <a:rPr lang="ru-RU" sz="2400" b="1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приз</a:t>
                      </a:r>
                      <a:endParaRPr lang="ru-RU" sz="2400" b="1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</p:txBody>
                </p:sp>
              </p:grpSp>
              <p:cxnSp>
                <p:nvCxnSpPr>
                  <p:cNvPr id="14" name="Прямая со стрелкой 13"/>
                  <p:cNvCxnSpPr/>
                  <p:nvPr/>
                </p:nvCxnSpPr>
                <p:spPr>
                  <a:xfrm flipH="1" flipV="1">
                    <a:off x="1475656" y="4581128"/>
                    <a:ext cx="360040" cy="360040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Прямоугольник 11"/>
                <p:cNvSpPr/>
                <p:nvPr/>
              </p:nvSpPr>
              <p:spPr>
                <a:xfrm rot="15408026">
                  <a:off x="805292" y="3744308"/>
                  <a:ext cx="1026280" cy="726214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ru-RU" sz="32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250</a:t>
                  </a:r>
                  <a:endParaRPr lang="ru-RU" sz="32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Прямоугольник 9"/>
              <p:cNvSpPr/>
              <p:nvPr/>
            </p:nvSpPr>
            <p:spPr>
              <a:xfrm rot="18986304">
                <a:off x="1211821" y="2058386"/>
                <a:ext cx="993767" cy="74997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32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300</a:t>
                </a:r>
                <a:endParaRPr lang="ru-RU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 rot="20933116">
              <a:off x="1705156" y="2270071"/>
              <a:ext cx="565762" cy="74997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Б</a:t>
              </a:r>
              <a:endPara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Группа 30"/>
          <p:cNvGrpSpPr/>
          <p:nvPr/>
        </p:nvGrpSpPr>
        <p:grpSpPr>
          <a:xfrm rot="14525451">
            <a:off x="1395601" y="2217480"/>
            <a:ext cx="1260676" cy="693202"/>
            <a:chOff x="2543175" y="3789040"/>
            <a:chExt cx="1819058" cy="996201"/>
          </a:xfrm>
          <a:solidFill>
            <a:srgbClr val="FFFF00"/>
          </a:solidFill>
        </p:grpSpPr>
        <p:sp>
          <p:nvSpPr>
            <p:cNvPr id="32" name="Стрелка вниз 31"/>
            <p:cNvSpPr/>
            <p:nvPr/>
          </p:nvSpPr>
          <p:spPr>
            <a:xfrm rot="18853060">
              <a:off x="3322739" y="3745748"/>
              <a:ext cx="259929" cy="1819058"/>
            </a:xfrm>
            <a:prstGeom prst="downArrow">
              <a:avLst>
                <a:gd name="adj1" fmla="val 50000"/>
                <a:gd name="adj2" fmla="val 215942"/>
              </a:avLst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0B05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2555776" y="3789040"/>
              <a:ext cx="360040" cy="360040"/>
            </a:xfrm>
            <a:prstGeom prst="ellipse">
              <a:avLst/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55298" name="Picture 2" descr="http://lukscool.my1.ru/material/2017/300574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2480" y="836712"/>
            <a:ext cx="939587" cy="98673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4" name="Прямоугольник 33"/>
          <p:cNvSpPr/>
          <p:nvPr/>
        </p:nvSpPr>
        <p:spPr bwMode="auto">
          <a:xfrm>
            <a:off x="3008784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4088904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169024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Ь</a:t>
            </a: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249144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3664983" y="1556792"/>
            <a:ext cx="4248472" cy="4176464"/>
          </a:xfrm>
          <a:prstGeom prst="round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lvl="0" indent="-342900" defTabSz="9144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4000"/>
            </a:pPr>
            <a:r>
              <a:rPr lang="ru-RU" sz="3600" b="1" kern="0" dirty="0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Чувашский художник, автор современного герба Чувашской Республики</a:t>
            </a:r>
            <a:endParaRPr lang="ru-RU" sz="3600" kern="0" dirty="0">
              <a:solidFill>
                <a:srgbClr val="000000"/>
              </a:solidFill>
              <a:latin typeface="Calibri"/>
              <a:cs typeface="Calibri"/>
              <a:sym typeface="Calibri"/>
            </a:endParaRPr>
          </a:p>
        </p:txBody>
      </p:sp>
      <p:grpSp>
        <p:nvGrpSpPr>
          <p:cNvPr id="25" name="Группа 48"/>
          <p:cNvGrpSpPr/>
          <p:nvPr/>
        </p:nvGrpSpPr>
        <p:grpSpPr>
          <a:xfrm>
            <a:off x="7905329" y="2420888"/>
            <a:ext cx="1944215" cy="4176464"/>
            <a:chOff x="5817096" y="0"/>
            <a:chExt cx="3672407" cy="7245424"/>
          </a:xfrm>
        </p:grpSpPr>
        <p:grpSp>
          <p:nvGrpSpPr>
            <p:cNvPr id="27" name="Группа 46"/>
            <p:cNvGrpSpPr/>
            <p:nvPr/>
          </p:nvGrpSpPr>
          <p:grpSpPr>
            <a:xfrm>
              <a:off x="5817096" y="0"/>
              <a:ext cx="3672407" cy="7245424"/>
              <a:chOff x="4160911" y="692695"/>
              <a:chExt cx="4176464" cy="8714451"/>
            </a:xfrm>
          </p:grpSpPr>
          <p:pic>
            <p:nvPicPr>
              <p:cNvPr id="55300" name="Picture 4" descr="http://pluspng.com/img-png/teacher-png-cartoon-337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flipH="1">
                <a:off x="4160911" y="692695"/>
                <a:ext cx="4176464" cy="8714451"/>
              </a:xfrm>
              <a:prstGeom prst="rect">
                <a:avLst/>
              </a:prstGeom>
              <a:noFill/>
            </p:spPr>
          </p:pic>
          <p:sp>
            <p:nvSpPr>
              <p:cNvPr id="45" name="Прямоугольник 44"/>
              <p:cNvSpPr/>
              <p:nvPr/>
            </p:nvSpPr>
            <p:spPr bwMode="auto">
              <a:xfrm rot="679775">
                <a:off x="6310510" y="4296063"/>
                <a:ext cx="297484" cy="417835"/>
              </a:xfrm>
              <a:prstGeom prst="rect">
                <a:avLst/>
              </a:prstGeom>
              <a:solidFill>
                <a:srgbClr val="9933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1" hangingPunct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 rot="1075083">
              <a:off x="7711031" y="2769637"/>
              <a:ext cx="360039" cy="6941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spc="50" dirty="0" smtClean="0">
                  <a:ln w="12700" cmpd="sng">
                    <a:solidFill>
                      <a:srgbClr val="2D2DB9">
                        <a:satMod val="120000"/>
                        <a:shade val="80000"/>
                      </a:srgbClr>
                    </a:solidFill>
                    <a:prstDash val="solid"/>
                  </a:ln>
                  <a:solidFill>
                    <a:srgbClr val="2D2DB9">
                      <a:tint val="1000"/>
                    </a:srgbClr>
                  </a:solidFill>
                  <a:effectLst>
                    <a:glow rad="53100">
                      <a:srgbClr val="2D2DB9">
                        <a:satMod val="180000"/>
                        <a:alpha val="30000"/>
                      </a:srgbClr>
                    </a:glow>
                  </a:effectLst>
                </a:rPr>
                <a:t>2</a:t>
              </a:r>
              <a:endParaRPr lang="ru-RU" sz="2000" b="1" spc="50" dirty="0">
                <a:ln w="12700" cmpd="sng">
                  <a:solidFill>
                    <a:srgbClr val="2D2DB9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2D2DB9">
                    <a:tint val="1000"/>
                  </a:srgbClr>
                </a:solidFill>
                <a:effectLst>
                  <a:glow rad="53100">
                    <a:srgbClr val="2D2DB9">
                      <a:satMod val="180000"/>
                      <a:alpha val="30000"/>
                    </a:srgbClr>
                  </a:glow>
                </a:effectLst>
              </a:endParaRPr>
            </a:p>
          </p:txBody>
        </p:sp>
      </p:grpSp>
      <p:sp>
        <p:nvSpPr>
          <p:cNvPr id="54" name="Овальная выноска 53"/>
          <p:cNvSpPr/>
          <p:nvPr/>
        </p:nvSpPr>
        <p:spPr bwMode="auto">
          <a:xfrm>
            <a:off x="5906081" y="2508890"/>
            <a:ext cx="2520280" cy="1440160"/>
          </a:xfrm>
          <a:prstGeom prst="wedgeEllipseCallout">
            <a:avLst>
              <a:gd name="adj1" fmla="val 77479"/>
              <a:gd name="adj2" fmla="val 15613"/>
            </a:avLst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800" dirty="0" smtClean="0">
                <a:solidFill>
                  <a:srgbClr val="000000"/>
                </a:solidFill>
                <a:latin typeface="Georgia"/>
                <a:cs typeface="Arial" panose="020B0604020202020204" pitchFamily="34" charset="0"/>
              </a:rPr>
              <a:t>Вопрос 2</a:t>
            </a:r>
          </a:p>
        </p:txBody>
      </p:sp>
      <p:sp>
        <p:nvSpPr>
          <p:cNvPr id="55" name="Управляющая кнопка: настраиваемая 54">
            <a:hlinkClick r:id="" action="ppaction://hlinkshowjump?jump=endshow" highlightClick="1"/>
          </p:cNvPr>
          <p:cNvSpPr/>
          <p:nvPr/>
        </p:nvSpPr>
        <p:spPr bwMode="auto">
          <a:xfrm>
            <a:off x="9417496" y="44624"/>
            <a:ext cx="416496" cy="360040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х</a:t>
            </a:r>
            <a:endParaRPr lang="ru-RU" b="1" dirty="0" smtClean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7" name="А">
            <a:hlinkClick r:id="rId6" action="ppaction://hlinksldjump"/>
          </p:cNvPr>
          <p:cNvSpPr/>
          <p:nvPr/>
        </p:nvSpPr>
        <p:spPr>
          <a:xfrm>
            <a:off x="1136575" y="5733256"/>
            <a:ext cx="42846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0000"/>
                </a:solidFill>
              </a:rPr>
              <a:t>Это интересно</a:t>
            </a:r>
            <a:endParaRPr lang="ru-RU" sz="4400" b="1" dirty="0">
              <a:ln w="11430"/>
              <a:solidFill>
                <a:srgbClr val="FF0000"/>
              </a:solidFill>
            </a:endParaRPr>
          </a:p>
        </p:txBody>
      </p:sp>
      <p:sp>
        <p:nvSpPr>
          <p:cNvPr id="59" name="К"/>
          <p:cNvSpPr/>
          <p:nvPr/>
        </p:nvSpPr>
        <p:spPr bwMode="auto">
          <a:xfrm>
            <a:off x="6269223" y="404664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Управляющая кнопка: далее 52">
            <a:hlinkClick r:id="rId7" action="ppaction://hlinksldjump" highlightClick="1"/>
          </p:cNvPr>
          <p:cNvSpPr/>
          <p:nvPr/>
        </p:nvSpPr>
        <p:spPr bwMode="auto">
          <a:xfrm>
            <a:off x="9345488" y="6309320"/>
            <a:ext cx="504056" cy="432048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418" name="Picture 2" descr="https://3.bp.blogspot.com/-7jDcPYrCs4Q/WRMx01LHeHI/AAAAAAAAAVg/KbEChFmRQzcWupu-9OsqhUa3fEmTq1W8gCLcB/s1600/i%2B%25285%2529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488" y="4941168"/>
            <a:ext cx="1181816" cy="1639293"/>
          </a:xfrm>
          <a:prstGeom prst="rect">
            <a:avLst/>
          </a:prstGeom>
          <a:noFill/>
        </p:spPr>
      </p:pic>
      <p:pic>
        <p:nvPicPr>
          <p:cNvPr id="60420" name="Picture 4" descr="https://tinyclipart.com/resource/question-mark-clip-art/question-boy-question-297963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255"/>
          <a:stretch>
            <a:fillRect/>
          </a:stretch>
        </p:blipFill>
        <p:spPr bwMode="auto">
          <a:xfrm flipH="1">
            <a:off x="8697416" y="332656"/>
            <a:ext cx="864096" cy="1962244"/>
          </a:xfrm>
          <a:prstGeom prst="rect">
            <a:avLst/>
          </a:prstGeom>
          <a:noFill/>
        </p:spPr>
      </p:pic>
      <p:sp>
        <p:nvSpPr>
          <p:cNvPr id="64" name="К"/>
          <p:cNvSpPr/>
          <p:nvPr/>
        </p:nvSpPr>
        <p:spPr bwMode="auto">
          <a:xfrm>
            <a:off x="5169024" y="404664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К"/>
          <p:cNvSpPr/>
          <p:nvPr/>
        </p:nvSpPr>
        <p:spPr bwMode="auto">
          <a:xfrm>
            <a:off x="4101795" y="419343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К"/>
          <p:cNvSpPr/>
          <p:nvPr/>
        </p:nvSpPr>
        <p:spPr bwMode="auto">
          <a:xfrm>
            <a:off x="3021675" y="404664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7329264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6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7315829" y="419343"/>
            <a:ext cx="1080120" cy="10081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2"/>
              </a:gs>
              <a:gs pos="100000">
                <a:srgbClr val="00B0F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sz="66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711857"/>
      </p:ext>
    </p:extLst>
  </p:cSld>
  <p:clrMapOvr>
    <a:masterClrMapping/>
  </p:clrMapOvr>
  <p:transition advClick="0"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62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36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84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58" grpId="0" animBg="1"/>
      <p:bldP spid="56" grpId="0" animBg="1"/>
      <p:bldP spid="38" grpId="0" animBg="1"/>
      <p:bldP spid="50" grpId="0" animBg="1"/>
      <p:bldP spid="54" grpId="0" animBg="1"/>
      <p:bldP spid="59" grpId="0" animBg="1"/>
      <p:bldP spid="64" grpId="0" animBg="1"/>
      <p:bldP spid="65" grpId="0" animBg="1"/>
      <p:bldP spid="66" grpId="0" animBg="1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>
            <a:spLocks noGrp="1"/>
          </p:cNvSpPr>
          <p:nvPr>
            <p:ph type="title"/>
          </p:nvPr>
        </p:nvSpPr>
        <p:spPr>
          <a:xfrm>
            <a:off x="896011" y="620715"/>
            <a:ext cx="8268758" cy="2448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C00000"/>
              </a:buClr>
              <a:buSzPts val="4800"/>
            </a:pPr>
            <a:r>
              <a:rPr lang="ru-RU" b="1" dirty="0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Чувашский художник, автор современного герба Чувашской Республики</a:t>
            </a:r>
            <a:r>
              <a:rPr lang="ru-RU" dirty="0"/>
              <a:t/>
            </a:r>
            <a:br>
              <a:rPr lang="ru-RU" dirty="0"/>
            </a:br>
            <a:endParaRPr dirty="0"/>
          </a:p>
        </p:txBody>
      </p:sp>
      <p:sp>
        <p:nvSpPr>
          <p:cNvPr id="132" name="Google Shape;132;p20"/>
          <p:cNvSpPr txBox="1">
            <a:spLocks noGrp="1"/>
          </p:cNvSpPr>
          <p:nvPr>
            <p:ph type="body" idx="1"/>
          </p:nvPr>
        </p:nvSpPr>
        <p:spPr>
          <a:xfrm>
            <a:off x="1064567" y="2708920"/>
            <a:ext cx="8100203" cy="3456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 i="0" u="none" dirty="0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880"/>
              </a:spcBef>
              <a:spcAft>
                <a:spcPts val="0"/>
              </a:spcAft>
              <a:buClr>
                <a:srgbClr val="000099"/>
              </a:buClr>
              <a:buSzPts val="3600"/>
              <a:buFont typeface="Arial"/>
              <a:buNone/>
            </a:pPr>
            <a:r>
              <a:rPr lang="en-US" sz="3600" b="0" i="0" u="none" dirty="0" smtClean="0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3600" b="0" i="0" u="none" dirty="0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Э.М. </a:t>
            </a:r>
            <a:r>
              <a:rPr lang="en-US" sz="3600" b="0" i="0" u="none" dirty="0" err="1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Юрьев</a:t>
            </a:r>
            <a:r>
              <a:rPr lang="en-US" sz="3600" b="1" i="0" u="none" dirty="0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  </a:t>
            </a:r>
            <a:r>
              <a:rPr lang="en-US" sz="4000" b="1" i="0" u="none" dirty="0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 </a:t>
            </a:r>
            <a:r>
              <a:rPr lang="en-US" sz="4400" b="1" i="0" u="none" dirty="0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  </a:t>
            </a:r>
            <a:endParaRPr dirty="0"/>
          </a:p>
          <a:p>
            <a:pPr marL="342900" marR="0" lvl="0" indent="-63500" algn="l" rtl="0"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endParaRPr sz="4400" b="1" i="0" u="none" dirty="0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3" name="Google Shape;133;p20"/>
          <p:cNvSpPr/>
          <p:nvPr/>
        </p:nvSpPr>
        <p:spPr>
          <a:xfrm>
            <a:off x="8463094" y="5661025"/>
            <a:ext cx="701675" cy="431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30000" y="60000"/>
                </a:lnTo>
                <a:lnTo>
                  <a:pt x="37500" y="60000"/>
                </a:lnTo>
                <a:lnTo>
                  <a:pt x="37500" y="105000"/>
                </a:lnTo>
                <a:lnTo>
                  <a:pt x="82500" y="105000"/>
                </a:lnTo>
                <a:lnTo>
                  <a:pt x="82500" y="60000"/>
                </a:lnTo>
                <a:lnTo>
                  <a:pt x="90000" y="60000"/>
                </a:lnTo>
                <a:lnTo>
                  <a:pt x="78750" y="43125"/>
                </a:lnTo>
                <a:lnTo>
                  <a:pt x="78750" y="20625"/>
                </a:lnTo>
                <a:lnTo>
                  <a:pt x="71250" y="20625"/>
                </a:lnTo>
                <a:lnTo>
                  <a:pt x="71250" y="31875"/>
                </a:lnTo>
                <a:close/>
              </a:path>
              <a:path w="120000" h="120000" fill="darkenLess" extrusionOk="0">
                <a:moveTo>
                  <a:pt x="78750" y="43125"/>
                </a:moveTo>
                <a:lnTo>
                  <a:pt x="78750" y="20625"/>
                </a:lnTo>
                <a:lnTo>
                  <a:pt x="71250" y="20625"/>
                </a:lnTo>
                <a:lnTo>
                  <a:pt x="71250" y="31875"/>
                </a:lnTo>
                <a:close/>
                <a:moveTo>
                  <a:pt x="37500" y="60000"/>
                </a:moveTo>
                <a:lnTo>
                  <a:pt x="37500" y="105000"/>
                </a:lnTo>
                <a:lnTo>
                  <a:pt x="56250" y="105000"/>
                </a:lnTo>
                <a:lnTo>
                  <a:pt x="56250" y="82500"/>
                </a:lnTo>
                <a:lnTo>
                  <a:pt x="63750" y="82500"/>
                </a:lnTo>
                <a:lnTo>
                  <a:pt x="63750" y="105000"/>
                </a:lnTo>
                <a:lnTo>
                  <a:pt x="82500" y="105000"/>
                </a:lnTo>
                <a:lnTo>
                  <a:pt x="825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30000" y="60000"/>
                </a:lnTo>
                <a:lnTo>
                  <a:pt x="90000" y="60000"/>
                </a:lnTo>
                <a:close/>
                <a:moveTo>
                  <a:pt x="56250" y="82500"/>
                </a:moveTo>
                <a:lnTo>
                  <a:pt x="63750" y="82500"/>
                </a:lnTo>
                <a:lnTo>
                  <a:pt x="63750" y="105000"/>
                </a:lnTo>
                <a:lnTo>
                  <a:pt x="5625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1250" y="31875"/>
                </a:lnTo>
                <a:lnTo>
                  <a:pt x="71250" y="20625"/>
                </a:lnTo>
                <a:lnTo>
                  <a:pt x="78750" y="20625"/>
                </a:lnTo>
                <a:lnTo>
                  <a:pt x="78750" y="43125"/>
                </a:lnTo>
                <a:lnTo>
                  <a:pt x="90000" y="60000"/>
                </a:lnTo>
                <a:lnTo>
                  <a:pt x="82500" y="60000"/>
                </a:lnTo>
                <a:lnTo>
                  <a:pt x="82500" y="105000"/>
                </a:lnTo>
                <a:lnTo>
                  <a:pt x="37500" y="105000"/>
                </a:lnTo>
                <a:lnTo>
                  <a:pt x="37500" y="60000"/>
                </a:lnTo>
                <a:lnTo>
                  <a:pt x="30000" y="60000"/>
                </a:lnTo>
                <a:close/>
                <a:moveTo>
                  <a:pt x="71250" y="31875"/>
                </a:moveTo>
                <a:lnTo>
                  <a:pt x="78750" y="43125"/>
                </a:lnTo>
                <a:moveTo>
                  <a:pt x="82500" y="60000"/>
                </a:moveTo>
                <a:lnTo>
                  <a:pt x="37500" y="60000"/>
                </a:lnTo>
                <a:moveTo>
                  <a:pt x="56250" y="105000"/>
                </a:moveTo>
                <a:lnTo>
                  <a:pt x="56250" y="82500"/>
                </a:lnTo>
                <a:lnTo>
                  <a:pt x="63750" y="82500"/>
                </a:lnTo>
                <a:lnTo>
                  <a:pt x="6375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kern="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4" name="Google Shape;134;p20" descr="0_71d8c_275a5e20_XXL.jpg"/>
          <p:cNvPicPr preferRelativeResize="0"/>
          <p:nvPr/>
        </p:nvPicPr>
        <p:blipFill rotWithShape="1">
          <a:blip r:embed="rId3">
            <a:alphaModFix/>
          </a:blip>
          <a:srcRect t="5218" b="13887"/>
          <a:stretch/>
        </p:blipFill>
        <p:spPr>
          <a:xfrm>
            <a:off x="4664968" y="2492896"/>
            <a:ext cx="3672408" cy="3457053"/>
          </a:xfrm>
          <a:prstGeom prst="rect">
            <a:avLst/>
          </a:prstGeom>
          <a:noFill/>
          <a:ln>
            <a:noFill/>
          </a:ln>
          <a:effectLst>
            <a:outerShdw blurRad="63500">
              <a:srgbClr val="000000">
                <a:alpha val="69803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860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32656"/>
            <a:ext cx="223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3 тур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344488" y="1268760"/>
            <a:ext cx="3456384" cy="3672408"/>
            <a:chOff x="422596" y="2204864"/>
            <a:chExt cx="4033863" cy="4143803"/>
          </a:xfrm>
        </p:grpSpPr>
        <p:grpSp>
          <p:nvGrpSpPr>
            <p:cNvPr id="4" name="Группа 54"/>
            <p:cNvGrpSpPr/>
            <p:nvPr/>
          </p:nvGrpSpPr>
          <p:grpSpPr>
            <a:xfrm>
              <a:off x="422596" y="2204864"/>
              <a:ext cx="4033863" cy="4143803"/>
              <a:chOff x="955325" y="1556792"/>
              <a:chExt cx="4033863" cy="4143803"/>
            </a:xfrm>
          </p:grpSpPr>
          <p:grpSp>
            <p:nvGrpSpPr>
              <p:cNvPr id="5" name="Группа 56"/>
              <p:cNvGrpSpPr/>
              <p:nvPr/>
            </p:nvGrpSpPr>
            <p:grpSpPr>
              <a:xfrm>
                <a:off x="955325" y="1556792"/>
                <a:ext cx="4033863" cy="4143803"/>
                <a:chOff x="955325" y="1556792"/>
                <a:chExt cx="4033863" cy="4143803"/>
              </a:xfrm>
            </p:grpSpPr>
            <p:grpSp>
              <p:nvGrpSpPr>
                <p:cNvPr id="6" name="Группа 58"/>
                <p:cNvGrpSpPr/>
                <p:nvPr/>
              </p:nvGrpSpPr>
              <p:grpSpPr>
                <a:xfrm>
                  <a:off x="971600" y="1556792"/>
                  <a:ext cx="4017588" cy="4143803"/>
                  <a:chOff x="971600" y="1556792"/>
                  <a:chExt cx="4017588" cy="4143803"/>
                </a:xfrm>
              </p:grpSpPr>
              <p:grpSp>
                <p:nvGrpSpPr>
                  <p:cNvPr id="7" name="Группа 60"/>
                  <p:cNvGrpSpPr/>
                  <p:nvPr/>
                </p:nvGrpSpPr>
                <p:grpSpPr>
                  <a:xfrm>
                    <a:off x="971600" y="1556792"/>
                    <a:ext cx="4017588" cy="4143803"/>
                    <a:chOff x="971600" y="1556792"/>
                    <a:chExt cx="4017588" cy="4143803"/>
                  </a:xfrm>
                </p:grpSpPr>
                <p:grpSp>
                  <p:nvGrpSpPr>
                    <p:cNvPr id="9" name="Группа 62"/>
                    <p:cNvGrpSpPr/>
                    <p:nvPr/>
                  </p:nvGrpSpPr>
                  <p:grpSpPr>
                    <a:xfrm>
                      <a:off x="971600" y="1556792"/>
                      <a:ext cx="4017588" cy="4143803"/>
                      <a:chOff x="971600" y="1556792"/>
                      <a:chExt cx="4017588" cy="4143803"/>
                    </a:xfrm>
                  </p:grpSpPr>
                  <p:grpSp>
                    <p:nvGrpSpPr>
                      <p:cNvPr id="11" name="Группа 64"/>
                      <p:cNvGrpSpPr/>
                      <p:nvPr/>
                    </p:nvGrpSpPr>
                    <p:grpSpPr>
                      <a:xfrm>
                        <a:off x="971600" y="1556792"/>
                        <a:ext cx="4017588" cy="4143803"/>
                        <a:chOff x="971600" y="1556792"/>
                        <a:chExt cx="4017588" cy="4143803"/>
                      </a:xfrm>
                    </p:grpSpPr>
                    <p:grpSp>
                      <p:nvGrpSpPr>
                        <p:cNvPr id="13" name="Группа 66"/>
                        <p:cNvGrpSpPr/>
                        <p:nvPr/>
                      </p:nvGrpSpPr>
                      <p:grpSpPr>
                        <a:xfrm>
                          <a:off x="971600" y="1556792"/>
                          <a:ext cx="4017588" cy="4085214"/>
                          <a:chOff x="971600" y="1556792"/>
                          <a:chExt cx="4017588" cy="4085214"/>
                        </a:xfrm>
                      </p:grpSpPr>
                      <p:grpSp>
                        <p:nvGrpSpPr>
                          <p:cNvPr id="15" name="Группа 68"/>
                          <p:cNvGrpSpPr/>
                          <p:nvPr/>
                        </p:nvGrpSpPr>
                        <p:grpSpPr>
                          <a:xfrm>
                            <a:off x="971600" y="1556792"/>
                            <a:ext cx="4017588" cy="4085214"/>
                            <a:chOff x="971600" y="1556792"/>
                            <a:chExt cx="4017588" cy="4085214"/>
                          </a:xfrm>
                        </p:grpSpPr>
                        <p:grpSp>
                          <p:nvGrpSpPr>
                            <p:cNvPr id="17" name="Группа 70"/>
                            <p:cNvGrpSpPr/>
                            <p:nvPr/>
                          </p:nvGrpSpPr>
                          <p:grpSpPr>
                            <a:xfrm>
                              <a:off x="971600" y="1556792"/>
                              <a:ext cx="4017588" cy="4085214"/>
                              <a:chOff x="971600" y="1556792"/>
                              <a:chExt cx="4017588" cy="4085214"/>
                            </a:xfrm>
                          </p:grpSpPr>
                          <p:grpSp>
                            <p:nvGrpSpPr>
                              <p:cNvPr id="19" name="Группа 72"/>
                              <p:cNvGrpSpPr/>
                              <p:nvPr/>
                            </p:nvGrpSpPr>
                            <p:grpSpPr>
                              <a:xfrm>
                                <a:off x="971600" y="1556792"/>
                                <a:ext cx="4017588" cy="4085214"/>
                                <a:chOff x="971600" y="1556792"/>
                                <a:chExt cx="4017588" cy="4085214"/>
                              </a:xfrm>
                            </p:grpSpPr>
                            <p:grpSp>
                              <p:nvGrpSpPr>
                                <p:cNvPr id="21" name="Группа 74"/>
                                <p:cNvGrpSpPr/>
                                <p:nvPr/>
                              </p:nvGrpSpPr>
                              <p:grpSpPr>
                                <a:xfrm>
                                  <a:off x="971600" y="1556792"/>
                                  <a:ext cx="4017588" cy="4085214"/>
                                  <a:chOff x="827584" y="1526657"/>
                                  <a:chExt cx="4017588" cy="4085214"/>
                                </a:xfrm>
                              </p:grpSpPr>
                              <p:pic>
                                <p:nvPicPr>
                                  <p:cNvPr id="29" name="Picture 28" descr="оля-ля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3" cstate="email">
                                    <a:clrChange>
                                      <a:clrFrom>
                                        <a:srgbClr val="FFFEBB"/>
                                      </a:clrFrom>
                                      <a:clrTo>
                                        <a:srgbClr val="FFFEBB">
                                          <a:alpha val="0"/>
                                        </a:srgbClr>
                                      </a:clrTo>
                                    </a:clrChange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827584" y="1628800"/>
                                    <a:ext cx="4017588" cy="3983071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</p:pic>
                              <p:sp>
                                <p:nvSpPr>
                                  <p:cNvPr id="30" name="Прямоугольник 29"/>
                                  <p:cNvSpPr/>
                                  <p:nvPr/>
                                </p:nvSpPr>
                                <p:spPr>
                                  <a:xfrm rot="622995">
                                    <a:off x="2922523" y="1526657"/>
                                    <a:ext cx="548548" cy="92333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  <p:txBody>
                                  <a:bodyPr wrap="none" lIns="91440" tIns="45720" rIns="91440" bIns="45720">
                                    <a:spAutoFit/>
                                    <a:scene3d>
                                      <a:camera prst="orthographicFront"/>
                                      <a:lightRig rig="soft" dir="t">
                                        <a:rot lat="0" lon="0" rev="10800000"/>
                                      </a:lightRig>
                                    </a:scene3d>
                                    <a:sp3d>
                                      <a:bevelT w="27940" h="12700"/>
                                      <a:contourClr>
                                        <a:srgbClr val="DDDDDD"/>
                                      </a:contourClr>
                                    </a:sp3d>
                                  </a:bodyPr>
                                  <a:lstStyle/>
                                  <a:p>
                                    <a:pPr algn="ctr"/>
                                    <a:r>
                                      <a:rPr lang="ru-RU" sz="5400" b="1" cap="none" spc="150" dirty="0" smtClean="0">
                                        <a:ln w="11430"/>
                                        <a:solidFill>
                                          <a:srgbClr val="F8F8F8"/>
                                        </a:solidFill>
                                        <a:effectLst>
                                          <a:outerShdw blurRad="25400" algn="tl" rotWithShape="0">
                                            <a:srgbClr val="000000">
                                              <a:alpha val="43000"/>
                                            </a:srgbClr>
                                          </a:outerShdw>
                                        </a:effectLst>
                                      </a:rPr>
                                      <a:t>+</a:t>
                                    </a:r>
                                    <a:endParaRPr lang="ru-RU" sz="5400" b="1" cap="none" spc="150" dirty="0">
                                      <a:ln w="11430"/>
                                      <a:solidFill>
                                        <a:srgbClr val="F8F8F8"/>
                                      </a:solidFill>
                                      <a:effectLst>
                                        <a:outerShdw blurRad="25400" algn="tl" rotWithShape="0">
                                          <a:srgbClr val="000000">
                                            <a:alpha val="43000"/>
                                          </a:srgbClr>
                                        </a:outerShdw>
                                      </a:effectLst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28" name="Прямоугольник 27"/>
                                <p:cNvSpPr/>
                                <p:nvPr/>
                              </p:nvSpPr>
                              <p:spPr>
                                <a:xfrm rot="2202538">
                                  <a:off x="3688188" y="2108024"/>
                                  <a:ext cx="738955" cy="749973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none" lIns="91440" tIns="45720" rIns="91440" bIns="45720">
                                  <a:spAutoFit/>
                                </a:bodyPr>
                                <a:lstStyle/>
                                <a:p>
                                  <a:pPr algn="ctr"/>
                                  <a:r>
                                    <a:rPr lang="ru-RU" sz="3200" b="1" cap="none" spc="0" dirty="0" smtClean="0">
                                      <a:ln w="17780" cmpd="sng">
                                        <a:solidFill>
                                          <a:srgbClr val="FFFFFF"/>
                                        </a:solidFill>
                                        <a:prstDash val="solid"/>
                                        <a:miter lim="800000"/>
                                      </a:ln>
                                      <a:gradFill rotWithShape="1">
                                        <a:gsLst>
                                          <a:gs pos="0">
                                            <a:srgbClr val="000000">
                                              <a:tint val="92000"/>
                                              <a:shade val="100000"/>
                                              <a:satMod val="150000"/>
                                            </a:srgbClr>
                                          </a:gs>
                                          <a:gs pos="49000">
                                            <a:srgbClr val="000000">
                                              <a:tint val="89000"/>
                                              <a:shade val="90000"/>
                                              <a:satMod val="150000"/>
                                            </a:srgbClr>
                                          </a:gs>
                                          <a:gs pos="50000">
                                            <a:srgbClr val="000000">
                                              <a:tint val="100000"/>
                                              <a:shade val="75000"/>
                                              <a:satMod val="150000"/>
                                            </a:srgbClr>
                                          </a:gs>
                                          <a:gs pos="95000">
                                            <a:srgbClr val="000000">
                                              <a:shade val="47000"/>
                                              <a:satMod val="150000"/>
                                            </a:srgbClr>
                                          </a:gs>
                                          <a:gs pos="100000">
                                            <a:srgbClr val="000000">
                                              <a:shade val="39000"/>
                                              <a:satMod val="150000"/>
                                            </a:srgbClr>
                                          </a:gs>
                                        </a:gsLst>
                                        <a:lin ang="5400000"/>
                                      </a:gradFill>
                                      <a:effectLst>
                                        <a:outerShdw blurRad="50800" algn="tl" rotWithShape="0">
                                          <a:srgbClr val="000000"/>
                                        </a:outerShdw>
                                      </a:effectLst>
                                    </a:rPr>
                                    <a:t>50</a:t>
                                  </a:r>
                                  <a:endParaRPr lang="ru-RU" sz="3200" b="1" cap="none" spc="0" dirty="0">
                                    <a:ln w="17780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  <a:miter lim="800000"/>
                                    </a:ln>
                                    <a:gradFill rotWithShape="1">
                                      <a:gsLst>
                                        <a:gs pos="0">
                                          <a:srgbClr val="000000">
                                            <a:tint val="92000"/>
                                            <a:shade val="100000"/>
                                            <a:satMod val="150000"/>
                                          </a:srgbClr>
                                        </a:gs>
                                        <a:gs pos="49000">
                                          <a:srgbClr val="000000">
                                            <a:tint val="89000"/>
                                            <a:shade val="90000"/>
                                            <a:satMod val="150000"/>
                                          </a:srgbClr>
                                        </a:gs>
                                        <a:gs pos="50000">
                                          <a:srgbClr val="000000">
                                            <a:tint val="100000"/>
                                            <a:shade val="75000"/>
                                            <a:satMod val="150000"/>
                                          </a:srgbClr>
                                        </a:gs>
                                        <a:gs pos="95000">
                                          <a:srgbClr val="000000">
                                            <a:shade val="47000"/>
                                            <a:satMod val="150000"/>
                                          </a:srgbClr>
                                        </a:gs>
                                        <a:gs pos="100000">
                                          <a:srgbClr val="000000">
                                            <a:shade val="39000"/>
                                            <a:satMod val="150000"/>
                                          </a:srgbClr>
                                        </a:gs>
                                      </a:gsLst>
                                      <a:lin ang="5400000"/>
                                    </a:gradFill>
                                    <a:effectLst>
                                      <a:outerShdw blurRad="50800" algn="tl" rotWithShape="0">
                                        <a:srgbClr val="000000"/>
                                      </a:outerShdw>
                                    </a:effectLst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26" name="Прямоугольник 25"/>
                              <p:cNvSpPr/>
                              <p:nvPr/>
                            </p:nvSpPr>
                            <p:spPr>
                              <a:xfrm rot="4922632">
                                <a:off x="4155982" y="2875544"/>
                                <a:ext cx="763132" cy="726214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  <p:txBody>
                              <a:bodyPr wrap="none" lIns="91440" tIns="45720" rIns="91440" bIns="45720">
                                <a:spAutoFit/>
                              </a:bodyPr>
                              <a:lstStyle/>
                              <a:p>
                                <a:pPr algn="ctr"/>
                                <a:r>
                                  <a:rPr lang="ru-RU" sz="3200" cap="none" spc="0" dirty="0" smtClean="0">
                                    <a:ln w="18415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</a:ln>
                                    <a:solidFill>
                                      <a:srgbClr val="FFFFFF"/>
                                    </a:solidFill>
                                    <a:effectLst>
                                      <a:outerShdw blurRad="63500" dir="3600000" algn="tl" rotWithShape="0">
                                        <a:srgbClr val="000000">
                                          <a:alpha val="70000"/>
                                        </a:srgbClr>
                                      </a:outerShdw>
                                    </a:effectLst>
                                  </a:rPr>
                                  <a:t>х2</a:t>
                                </a:r>
                                <a:endParaRPr lang="ru-RU" sz="3200" cap="none" spc="0" dirty="0">
                                  <a:ln w="18415" cmpd="sng">
                                    <a:solidFill>
                                      <a:srgbClr val="FFFFFF"/>
                                    </a:solidFill>
                                    <a:prstDash val="solid"/>
                                  </a:ln>
                                  <a:solidFill>
                                    <a:srgbClr val="FFFFFF"/>
                                  </a:solidFill>
                                  <a:effectLst>
                                    <a:outerShdw blurRad="63500" dir="3600000" algn="tl" rotWithShape="0">
                                      <a:srgbClr val="000000">
                                        <a:alpha val="70000"/>
                                      </a:srgbClr>
                                    </a:outerShdw>
                                  </a:effectLst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24" name="Прямоугольник 23"/>
                            <p:cNvSpPr/>
                            <p:nvPr/>
                          </p:nvSpPr>
                          <p:spPr>
                            <a:xfrm rot="6308384">
                              <a:off x="4094321" y="3767489"/>
                              <a:ext cx="1026280" cy="726214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lIns="91440" tIns="45720" rIns="91440" bIns="45720">
                              <a:spAutoFit/>
                            </a:bodyPr>
                            <a:lstStyle/>
                            <a:p>
                              <a:pPr algn="ctr"/>
                              <a:r>
                                <a:rPr lang="ru-RU" sz="3200" b="1" cap="none" spc="0" dirty="0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</a:rPr>
                                <a:t>100</a:t>
                              </a:r>
                              <a:endParaRPr lang="ru-RU" sz="3200" b="1" cap="none" spc="0" dirty="0">
                                <a:ln w="17780" cmpd="sng">
                                  <a:solidFill>
                                    <a:srgbClr val="FFFFFF"/>
                                  </a:solidFill>
                                  <a:prstDash val="solid"/>
                                  <a:miter lim="800000"/>
                                </a:ln>
                                <a:gradFill rotWithShape="1">
                                  <a:gsLst>
                                    <a:gs pos="0">
                                      <a:srgbClr val="000000">
                                        <a:tint val="92000"/>
                                        <a:shade val="100000"/>
                                        <a:satMod val="150000"/>
                                      </a:srgbClr>
                                    </a:gs>
                                    <a:gs pos="49000">
                                      <a:srgbClr val="000000">
                                        <a:tint val="89000"/>
                                        <a:shade val="90000"/>
                                        <a:satMod val="150000"/>
                                      </a:srgbClr>
                                    </a:gs>
                                    <a:gs pos="50000">
                                      <a:srgbClr val="000000">
                                        <a:tint val="100000"/>
                                        <a:shade val="75000"/>
                                        <a:satMod val="150000"/>
                                      </a:srgbClr>
                                    </a:gs>
                                    <a:gs pos="95000">
                                      <a:srgbClr val="000000">
                                        <a:shade val="47000"/>
                                        <a:satMod val="150000"/>
                                      </a:srgbClr>
                                    </a:gs>
                                    <a:gs pos="100000">
                                      <a:srgbClr val="000000">
                                        <a:shade val="39000"/>
                                        <a:satMod val="150000"/>
                                      </a:srgb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algn="tl" rotWithShape="0">
                                    <a:srgbClr val="000000"/>
                                  </a:outerShdw>
                                </a:effectLst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2" name="Прямоугольник 21"/>
                          <p:cNvSpPr/>
                          <p:nvPr/>
                        </p:nvSpPr>
                        <p:spPr>
                          <a:xfrm rot="8136348">
                            <a:off x="3668832" y="4611948"/>
                            <a:ext cx="1067425" cy="59208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lIns="91440" tIns="45720" rIns="91440" bIns="45720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ru-RU" sz="2400" b="0" cap="none" spc="0" dirty="0" smtClean="0">
                                <a:ln w="18415" cmpd="sng">
                                  <a:solidFill>
                                    <a:srgbClr val="FFFFFF"/>
                                  </a:solidFill>
                                  <a:prstDash val="solid"/>
                                </a:ln>
                                <a:solidFill>
                                  <a:srgbClr val="FFFFFF"/>
                                </a:solidFill>
                                <a:effectLst>
                                  <a:outerShdw blurRad="63500" dir="3600000" algn="tl" rotWithShape="0">
                                    <a:srgbClr val="000000">
                                      <a:alpha val="70000"/>
                                    </a:srgbClr>
                                  </a:outerShdw>
                                </a:effectLst>
                              </a:rPr>
                              <a:t>шанс</a:t>
                            </a:r>
                            <a:endParaRPr lang="ru-RU" sz="2400" b="0" cap="none" spc="0" dirty="0">
                              <a:ln w="18415" cmpd="sng">
                                <a:solidFill>
                                  <a:srgbClr val="FFFFFF"/>
                                </a:solidFill>
                                <a:prstDash val="solid"/>
                              </a:ln>
                              <a:solidFill>
                                <a:srgbClr val="FFFFFF"/>
                              </a:solidFill>
                              <a:effectLst>
                                <a:outerShdw blurRad="63500" dir="3600000" algn="tl" rotWithShape="0">
                                  <a:srgbClr val="000000">
                                    <a:alpha val="70000"/>
                                  </a:srgbClr>
                                </a:outerShdw>
                              </a:effectLst>
                            </a:endParaRPr>
                          </a:p>
                        </p:txBody>
                      </p:sp>
                    </p:grpSp>
                    <p:sp>
                      <p:nvSpPr>
                        <p:cNvPr id="20" name="Прямоугольник 19"/>
                        <p:cNvSpPr/>
                        <p:nvPr/>
                      </p:nvSpPr>
                      <p:spPr>
                        <a:xfrm rot="9991816">
                          <a:off x="2897977" y="4950622"/>
                          <a:ext cx="993767" cy="74997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ru-RU" sz="3200" b="1" cap="none" spc="0" dirty="0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</a:rPr>
                            <a:t>150</a:t>
                          </a:r>
                          <a:endParaRPr lang="ru-RU" sz="3200" b="1" cap="none" spc="0" dirty="0">
                            <a:ln w="17780" cmpd="sng">
                              <a:solidFill>
                                <a:srgbClr val="FFFFFF"/>
                              </a:solidFill>
                              <a:prstDash val="solid"/>
                              <a:miter lim="800000"/>
                            </a:ln>
                            <a:gradFill rotWithShape="1">
                              <a:gsLst>
                                <a:gs pos="0">
                                  <a:srgbClr val="000000">
                                    <a:tint val="92000"/>
                                    <a:shade val="100000"/>
                                    <a:satMod val="150000"/>
                                  </a:srgbClr>
                                </a:gs>
                                <a:gs pos="49000">
                                  <a:srgbClr val="000000">
                                    <a:tint val="89000"/>
                                    <a:shade val="90000"/>
                                    <a:satMod val="150000"/>
                                  </a:srgbClr>
                                </a:gs>
                                <a:gs pos="50000">
                                  <a:srgbClr val="000000">
                                    <a:tint val="100000"/>
                                    <a:shade val="75000"/>
                                    <a:satMod val="150000"/>
                                  </a:srgbClr>
                                </a:gs>
                                <a:gs pos="95000">
                                  <a:srgbClr val="000000">
                                    <a:shade val="47000"/>
                                    <a:satMod val="150000"/>
                                  </a:srgbClr>
                                </a:gs>
                                <a:gs pos="100000">
                                  <a:srgbClr val="000000">
                                    <a:shade val="39000"/>
                                    <a:satMod val="150000"/>
                                  </a:srgb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algn="tl" rotWithShape="0">
                                <a:srgbClr val="000000"/>
                              </a:outerShdw>
                            </a:effectLst>
                          </a:endParaRPr>
                        </a:p>
                      </p:txBody>
                    </p:sp>
                  </p:grpSp>
                  <p:sp>
                    <p:nvSpPr>
                      <p:cNvPr id="18" name="Прямоугольник 17"/>
                      <p:cNvSpPr/>
                      <p:nvPr/>
                    </p:nvSpPr>
                    <p:spPr>
                      <a:xfrm rot="11752548">
                        <a:off x="1951319" y="4933486"/>
                        <a:ext cx="993767" cy="74997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91440" tIns="45720" rIns="91440" bIns="45720">
                        <a:spAutoFit/>
                      </a:bodyPr>
                      <a:lstStyle/>
                      <a:p>
                        <a:pPr algn="ctr"/>
                        <a:r>
                          <a:rPr lang="ru-RU" sz="3200" b="0" cap="none" spc="0" dirty="0" smtClean="0">
                            <a:ln w="18415" cmpd="sng">
                              <a:solidFill>
                                <a:srgbClr val="FFFFFF"/>
                              </a:solidFill>
                              <a:prstDash val="solid"/>
                            </a:ln>
                            <a:solidFill>
                              <a:srgbClr val="FFFFFF"/>
                            </a:solidFill>
                            <a:effectLst>
                              <a:outerShdw blurRad="63500" dir="3600000" algn="tl" rotWithShape="0">
                                <a:srgbClr val="000000">
                                  <a:alpha val="70000"/>
                                </a:srgbClr>
                              </a:outerShdw>
                            </a:effectLst>
                          </a:rPr>
                          <a:t>200</a:t>
                        </a:r>
                        <a:endParaRPr lang="ru-RU" sz="3200" b="0" cap="none" spc="0" dirty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endParaRPr>
                      </a:p>
                    </p:txBody>
                  </p:sp>
                </p:grpSp>
                <p:sp>
                  <p:nvSpPr>
                    <p:cNvPr id="16" name="Прямоугольник 15"/>
                    <p:cNvSpPr/>
                    <p:nvPr/>
                  </p:nvSpPr>
                  <p:spPr>
                    <a:xfrm rot="17501029">
                      <a:off x="752495" y="2951406"/>
                      <a:ext cx="1061358" cy="573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>
                      <a:spAutoFit/>
                    </a:bodyPr>
                    <a:lstStyle/>
                    <a:p>
                      <a:pPr algn="ctr"/>
                      <a:r>
                        <a:rPr lang="ru-RU" sz="24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приз</a:t>
                      </a:r>
                      <a:endParaRPr lang="ru-RU" sz="24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</p:txBody>
                </p:sp>
              </p:grpSp>
              <p:cxnSp>
                <p:nvCxnSpPr>
                  <p:cNvPr id="14" name="Прямая со стрелкой 13"/>
                  <p:cNvCxnSpPr/>
                  <p:nvPr/>
                </p:nvCxnSpPr>
                <p:spPr>
                  <a:xfrm flipH="1" flipV="1">
                    <a:off x="1475656" y="4581128"/>
                    <a:ext cx="360040" cy="360040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Прямоугольник 11"/>
                <p:cNvSpPr/>
                <p:nvPr/>
              </p:nvSpPr>
              <p:spPr>
                <a:xfrm rot="15408026">
                  <a:off x="805292" y="3744308"/>
                  <a:ext cx="1026280" cy="726214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ru-RU" sz="3200" b="0" cap="none" spc="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250</a:t>
                  </a:r>
                  <a:endParaRPr lang="ru-RU" sz="3200" b="0" cap="none" spc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Прямоугольник 9"/>
              <p:cNvSpPr/>
              <p:nvPr/>
            </p:nvSpPr>
            <p:spPr>
              <a:xfrm rot="18986304">
                <a:off x="1211821" y="2058386"/>
                <a:ext cx="993767" cy="74997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3200" b="0" cap="none" spc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300</a:t>
                </a:r>
                <a:endParaRPr lang="ru-RU" sz="3200" b="0" cap="none" spc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 rot="20933116">
              <a:off x="1705156" y="2270071"/>
              <a:ext cx="565762" cy="74997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Б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Группа 30"/>
          <p:cNvGrpSpPr/>
          <p:nvPr/>
        </p:nvGrpSpPr>
        <p:grpSpPr>
          <a:xfrm rot="14525451">
            <a:off x="1395601" y="2217480"/>
            <a:ext cx="1260676" cy="693202"/>
            <a:chOff x="2543175" y="3789040"/>
            <a:chExt cx="1819058" cy="996201"/>
          </a:xfrm>
          <a:solidFill>
            <a:srgbClr val="FFFF00"/>
          </a:solidFill>
        </p:grpSpPr>
        <p:sp>
          <p:nvSpPr>
            <p:cNvPr id="32" name="Стрелка вниз 31"/>
            <p:cNvSpPr/>
            <p:nvPr/>
          </p:nvSpPr>
          <p:spPr>
            <a:xfrm rot="18853060">
              <a:off x="3322739" y="3745748"/>
              <a:ext cx="259929" cy="1819058"/>
            </a:xfrm>
            <a:prstGeom prst="downArrow">
              <a:avLst>
                <a:gd name="adj1" fmla="val 50000"/>
                <a:gd name="adj2" fmla="val 215942"/>
              </a:avLst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2555776" y="3789040"/>
              <a:ext cx="360040" cy="360040"/>
            </a:xfrm>
            <a:prstGeom prst="ellipse">
              <a:avLst/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5298" name="Picture 2" descr="http://lukscool.my1.ru/material/2017/300574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472" y="1165511"/>
            <a:ext cx="939587" cy="98673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4" name="Прямоугольник 33"/>
          <p:cNvSpPr/>
          <p:nvPr/>
        </p:nvSpPr>
        <p:spPr bwMode="auto">
          <a:xfrm>
            <a:off x="2288704" y="332656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 err="1" smtClean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Бб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3368824" y="332656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448944" y="332656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Д</a:t>
            </a: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5529064" y="332656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А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2231999" y="328760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rgbClr val="00B05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3892893" y="2031699"/>
            <a:ext cx="4588499" cy="4493645"/>
          </a:xfrm>
          <a:prstGeom prst="roundRect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Лётчик-космонавт, Герой РФ. Выпускник Московского авиационного института, 1989 г. имеет квалификацию космонавта-исследователя. Три раза был в космосе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Группа 48"/>
          <p:cNvGrpSpPr/>
          <p:nvPr/>
        </p:nvGrpSpPr>
        <p:grpSpPr>
          <a:xfrm>
            <a:off x="7905329" y="2420888"/>
            <a:ext cx="1944215" cy="4176464"/>
            <a:chOff x="5817096" y="0"/>
            <a:chExt cx="3672407" cy="7245424"/>
          </a:xfrm>
        </p:grpSpPr>
        <p:grpSp>
          <p:nvGrpSpPr>
            <p:cNvPr id="27" name="Группа 46"/>
            <p:cNvGrpSpPr/>
            <p:nvPr/>
          </p:nvGrpSpPr>
          <p:grpSpPr>
            <a:xfrm>
              <a:off x="5817096" y="0"/>
              <a:ext cx="3672407" cy="7245424"/>
              <a:chOff x="4160911" y="692695"/>
              <a:chExt cx="4176464" cy="8714451"/>
            </a:xfrm>
          </p:grpSpPr>
          <p:pic>
            <p:nvPicPr>
              <p:cNvPr id="55300" name="Picture 4" descr="http://pluspng.com/img-png/teacher-png-cartoon-337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flipH="1">
                <a:off x="4160911" y="692695"/>
                <a:ext cx="4176464" cy="8714451"/>
              </a:xfrm>
              <a:prstGeom prst="rect">
                <a:avLst/>
              </a:prstGeom>
              <a:noFill/>
            </p:spPr>
          </p:pic>
          <p:sp>
            <p:nvSpPr>
              <p:cNvPr id="45" name="Прямоугольник 44"/>
              <p:cNvSpPr/>
              <p:nvPr/>
            </p:nvSpPr>
            <p:spPr bwMode="auto">
              <a:xfrm rot="679775">
                <a:off x="6310510" y="4296063"/>
                <a:ext cx="297484" cy="417835"/>
              </a:xfrm>
              <a:prstGeom prst="rect">
                <a:avLst/>
              </a:prstGeom>
              <a:solidFill>
                <a:srgbClr val="9933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9263" rtl="0" eaLnBrk="1" fontAlgn="base" latinLnBrk="0" hangingPunct="1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effectLst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 rot="1075083">
              <a:off x="7711031" y="2769637"/>
              <a:ext cx="360039" cy="6941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3</a:t>
              </a:r>
              <a:endParaRPr lang="ru-RU" sz="20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sp>
        <p:nvSpPr>
          <p:cNvPr id="54" name="Овальная выноска 53"/>
          <p:cNvSpPr/>
          <p:nvPr/>
        </p:nvSpPr>
        <p:spPr bwMode="auto">
          <a:xfrm>
            <a:off x="5205028" y="2309170"/>
            <a:ext cx="2808312" cy="1656184"/>
          </a:xfrm>
          <a:prstGeom prst="wedgeEllipseCallout">
            <a:avLst>
              <a:gd name="adj1" fmla="val 84735"/>
              <a:gd name="adj2" fmla="val 22451"/>
            </a:avLst>
          </a:prstGeom>
          <a:solidFill>
            <a:srgbClr val="CCFF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Вопрос 3</a:t>
            </a:r>
          </a:p>
        </p:txBody>
      </p:sp>
      <p:sp>
        <p:nvSpPr>
          <p:cNvPr id="55" name="Управляющая кнопка: настраиваемая 54">
            <a:hlinkClick r:id="" action="ppaction://hlinkshowjump?jump=endshow" highlightClick="1"/>
          </p:cNvPr>
          <p:cNvSpPr/>
          <p:nvPr/>
        </p:nvSpPr>
        <p:spPr bwMode="auto">
          <a:xfrm>
            <a:off x="9489504" y="0"/>
            <a:ext cx="344488" cy="404664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6609184" y="332656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Р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7689304" y="332656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И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8769424" y="332656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Н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8370" name="Picture 2" descr="http://www.edustartup.com.ua/wp-content/uploads/2016/07/%D0%B4%D0%B8%D0%BA%D1%82%D0%B0%D0%BD%D1%8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7212" y="4372670"/>
            <a:ext cx="1955081" cy="2167670"/>
          </a:xfrm>
          <a:prstGeom prst="rect">
            <a:avLst/>
          </a:prstGeom>
          <a:noFill/>
        </p:spPr>
      </p:pic>
      <p:sp>
        <p:nvSpPr>
          <p:cNvPr id="60" name="Управляющая кнопка: далее 59">
            <a:hlinkClick r:id="rId7" action="ppaction://hlinksldjump" highlightClick="1"/>
          </p:cNvPr>
          <p:cNvSpPr/>
          <p:nvPr/>
        </p:nvSpPr>
        <p:spPr bwMode="auto">
          <a:xfrm>
            <a:off x="9417496" y="6309320"/>
            <a:ext cx="432048" cy="432048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3342460" y="332656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rgbClr val="00B05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4448944" y="332656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rgbClr val="00B05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 bwMode="auto">
          <a:xfrm>
            <a:off x="5521865" y="332656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rgbClr val="00B05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6601985" y="332656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rgbClr val="00B05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7700842" y="332656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rgbClr val="00B05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8805100" y="294870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rgbClr val="00B050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62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36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84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38" grpId="0" animBg="1"/>
      <p:bldP spid="50" grpId="0" animBg="1"/>
      <p:bldP spid="54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0800000" flipV="1">
            <a:off x="5853232" y="4357581"/>
            <a:ext cx="3348240" cy="92333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5400" b="1" dirty="0" err="1" smtClean="0">
                <a:latin typeface="Arial" pitchFamily="34" charset="0"/>
                <a:cs typeface="Arial" pitchFamily="34" charset="0"/>
              </a:rPr>
              <a:t>Бударин</a:t>
            </a:r>
            <a:r>
              <a:rPr lang="ru-RU" sz="5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возврат 11">
            <a:hlinkClick r:id="rId2" action="ppaction://hlinksldjump" highlightClick="1"/>
          </p:cNvPr>
          <p:cNvSpPr/>
          <p:nvPr/>
        </p:nvSpPr>
        <p:spPr bwMode="auto">
          <a:xfrm>
            <a:off x="5385048" y="5805264"/>
            <a:ext cx="648072" cy="576064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Управляющая кнопка: настраиваемая 12">
            <a:hlinkClick r:id="" action="ppaction://hlinkshowjump?jump=endshow" highlightClick="1"/>
          </p:cNvPr>
          <p:cNvSpPr/>
          <p:nvPr/>
        </p:nvSpPr>
        <p:spPr bwMode="auto">
          <a:xfrm>
            <a:off x="9489504" y="0"/>
            <a:ext cx="344488" cy="404664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flipH="1">
            <a:off x="2299118" y="764704"/>
            <a:ext cx="6902354" cy="360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290" algn="just">
              <a:lnSpc>
                <a:spcPct val="115000"/>
              </a:lnSpc>
              <a:spcBef>
                <a:spcPts val="225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Родился в пос.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Киря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Алатырского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района Чувашской Республики. Всего за три космических полета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Бударин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провел в космосе 444 суток 01 час 43 минуты. Совершил девять выходов в открытый космос общей продолжительностью 47 часов 11 минут. Николай Михайлович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Бударин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курирует созданный на базе Российской оборонной спортивно-технической организации в городе Новочебоксарск Центр аэрокосмической профориентации. Также увлекается туризмом и велоспортом.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2619354"/>
            <a:ext cx="2313865" cy="347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407246"/>
      </p:ext>
    </p:extLst>
  </p:cSld>
  <p:clrMapOvr>
    <a:masterClrMapping/>
  </p:clrMapOvr>
  <p:transition advClick="0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31576" y="201414"/>
            <a:ext cx="3744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Финал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358433" y="1268760"/>
            <a:ext cx="3442439" cy="3657221"/>
            <a:chOff x="438871" y="2204864"/>
            <a:chExt cx="4017588" cy="4126667"/>
          </a:xfrm>
        </p:grpSpPr>
        <p:grpSp>
          <p:nvGrpSpPr>
            <p:cNvPr id="4" name="Группа 54"/>
            <p:cNvGrpSpPr/>
            <p:nvPr/>
          </p:nvGrpSpPr>
          <p:grpSpPr>
            <a:xfrm>
              <a:off x="438871" y="2204864"/>
              <a:ext cx="4017588" cy="4126667"/>
              <a:chOff x="971600" y="1556792"/>
              <a:chExt cx="4017588" cy="4126667"/>
            </a:xfrm>
          </p:grpSpPr>
          <p:grpSp>
            <p:nvGrpSpPr>
              <p:cNvPr id="5" name="Группа 56"/>
              <p:cNvGrpSpPr/>
              <p:nvPr/>
            </p:nvGrpSpPr>
            <p:grpSpPr>
              <a:xfrm>
                <a:off x="971600" y="1556792"/>
                <a:ext cx="4017588" cy="4126667"/>
                <a:chOff x="971600" y="1556792"/>
                <a:chExt cx="4017588" cy="4126667"/>
              </a:xfrm>
            </p:grpSpPr>
            <p:grpSp>
              <p:nvGrpSpPr>
                <p:cNvPr id="6" name="Группа 58"/>
                <p:cNvGrpSpPr/>
                <p:nvPr/>
              </p:nvGrpSpPr>
              <p:grpSpPr>
                <a:xfrm>
                  <a:off x="971600" y="1556792"/>
                  <a:ext cx="4017588" cy="4126667"/>
                  <a:chOff x="971600" y="1556792"/>
                  <a:chExt cx="4017588" cy="4126667"/>
                </a:xfrm>
              </p:grpSpPr>
              <p:grpSp>
                <p:nvGrpSpPr>
                  <p:cNvPr id="7" name="Группа 60"/>
                  <p:cNvGrpSpPr/>
                  <p:nvPr/>
                </p:nvGrpSpPr>
                <p:grpSpPr>
                  <a:xfrm>
                    <a:off x="971600" y="1556792"/>
                    <a:ext cx="4017588" cy="4126667"/>
                    <a:chOff x="971600" y="1556792"/>
                    <a:chExt cx="4017588" cy="4126667"/>
                  </a:xfrm>
                </p:grpSpPr>
                <p:grpSp>
                  <p:nvGrpSpPr>
                    <p:cNvPr id="9" name="Группа 62"/>
                    <p:cNvGrpSpPr/>
                    <p:nvPr/>
                  </p:nvGrpSpPr>
                  <p:grpSpPr>
                    <a:xfrm>
                      <a:off x="971600" y="1556792"/>
                      <a:ext cx="4017588" cy="4126667"/>
                      <a:chOff x="971600" y="1556792"/>
                      <a:chExt cx="4017588" cy="4126667"/>
                    </a:xfrm>
                  </p:grpSpPr>
                  <p:grpSp>
                    <p:nvGrpSpPr>
                      <p:cNvPr id="11" name="Группа 64"/>
                      <p:cNvGrpSpPr/>
                      <p:nvPr/>
                    </p:nvGrpSpPr>
                    <p:grpSpPr>
                      <a:xfrm>
                        <a:off x="971600" y="1556792"/>
                        <a:ext cx="4017588" cy="4098735"/>
                        <a:chOff x="971600" y="1556792"/>
                        <a:chExt cx="4017588" cy="4098735"/>
                      </a:xfrm>
                    </p:grpSpPr>
                    <p:grpSp>
                      <p:nvGrpSpPr>
                        <p:cNvPr id="13" name="Группа 66"/>
                        <p:cNvGrpSpPr/>
                        <p:nvPr/>
                      </p:nvGrpSpPr>
                      <p:grpSpPr>
                        <a:xfrm>
                          <a:off x="971600" y="1556792"/>
                          <a:ext cx="4017588" cy="4085214"/>
                          <a:chOff x="971600" y="1556792"/>
                          <a:chExt cx="4017588" cy="4085214"/>
                        </a:xfrm>
                      </p:grpSpPr>
                      <p:grpSp>
                        <p:nvGrpSpPr>
                          <p:cNvPr id="15" name="Группа 68"/>
                          <p:cNvGrpSpPr/>
                          <p:nvPr/>
                        </p:nvGrpSpPr>
                        <p:grpSpPr>
                          <a:xfrm>
                            <a:off x="971600" y="1556792"/>
                            <a:ext cx="4017588" cy="4085214"/>
                            <a:chOff x="971600" y="1556792"/>
                            <a:chExt cx="4017588" cy="4085214"/>
                          </a:xfrm>
                        </p:grpSpPr>
                        <p:grpSp>
                          <p:nvGrpSpPr>
                            <p:cNvPr id="17" name="Группа 70"/>
                            <p:cNvGrpSpPr/>
                            <p:nvPr/>
                          </p:nvGrpSpPr>
                          <p:grpSpPr>
                            <a:xfrm>
                              <a:off x="971600" y="1556792"/>
                              <a:ext cx="4017588" cy="4085214"/>
                              <a:chOff x="971600" y="1556792"/>
                              <a:chExt cx="4017588" cy="4085214"/>
                            </a:xfrm>
                          </p:grpSpPr>
                          <p:grpSp>
                            <p:nvGrpSpPr>
                              <p:cNvPr id="19" name="Группа 72"/>
                              <p:cNvGrpSpPr/>
                              <p:nvPr/>
                            </p:nvGrpSpPr>
                            <p:grpSpPr>
                              <a:xfrm>
                                <a:off x="971600" y="1556792"/>
                                <a:ext cx="4017588" cy="4085214"/>
                                <a:chOff x="971600" y="1556792"/>
                                <a:chExt cx="4017588" cy="4085214"/>
                              </a:xfrm>
                            </p:grpSpPr>
                            <p:grpSp>
                              <p:nvGrpSpPr>
                                <p:cNvPr id="21" name="Группа 74"/>
                                <p:cNvGrpSpPr/>
                                <p:nvPr/>
                              </p:nvGrpSpPr>
                              <p:grpSpPr>
                                <a:xfrm>
                                  <a:off x="971600" y="1556792"/>
                                  <a:ext cx="4017588" cy="4085214"/>
                                  <a:chOff x="827584" y="1526657"/>
                                  <a:chExt cx="4017588" cy="4085214"/>
                                </a:xfrm>
                              </p:grpSpPr>
                              <p:pic>
                                <p:nvPicPr>
                                  <p:cNvPr id="29" name="Picture 28" descr="оля-ля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3" cstate="email">
                                    <a:clrChange>
                                      <a:clrFrom>
                                        <a:srgbClr val="FFFEBB"/>
                                      </a:clrFrom>
                                      <a:clrTo>
                                        <a:srgbClr val="FFFEBB">
                                          <a:alpha val="0"/>
                                        </a:srgbClr>
                                      </a:clrTo>
                                    </a:clrChange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827584" y="1628800"/>
                                    <a:ext cx="4017588" cy="3983071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</p:pic>
                              <p:sp>
                                <p:nvSpPr>
                                  <p:cNvPr id="30" name="Прямоугольник 29"/>
                                  <p:cNvSpPr/>
                                  <p:nvPr/>
                                </p:nvSpPr>
                                <p:spPr>
                                  <a:xfrm rot="622995">
                                    <a:off x="2922523" y="1526657"/>
                                    <a:ext cx="548548" cy="92333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  <p:txBody>
                                  <a:bodyPr wrap="none" lIns="91440" tIns="45720" rIns="91440" bIns="45720">
                                    <a:spAutoFit/>
                                    <a:scene3d>
                                      <a:camera prst="orthographicFront"/>
                                      <a:lightRig rig="soft" dir="t">
                                        <a:rot lat="0" lon="0" rev="10800000"/>
                                      </a:lightRig>
                                    </a:scene3d>
                                    <a:sp3d>
                                      <a:bevelT w="27940" h="12700"/>
                                      <a:contourClr>
                                        <a:srgbClr val="DDDDDD"/>
                                      </a:contourClr>
                                    </a:sp3d>
                                  </a:bodyPr>
                                  <a:lstStyle/>
                                  <a:p>
                                    <a:pPr algn="ctr"/>
                                    <a:r>
                                      <a:rPr lang="ru-RU" sz="5400" b="1" cap="none" spc="150" dirty="0" smtClean="0">
                                        <a:ln w="11430"/>
                                        <a:solidFill>
                                          <a:srgbClr val="F8F8F8"/>
                                        </a:solidFill>
                                        <a:effectLst>
                                          <a:outerShdw blurRad="25400" algn="tl" rotWithShape="0">
                                            <a:srgbClr val="000000">
                                              <a:alpha val="43000"/>
                                            </a:srgbClr>
                                          </a:outerShdw>
                                        </a:effectLst>
                                      </a:rPr>
                                      <a:t>+</a:t>
                                    </a:r>
                                    <a:endParaRPr lang="ru-RU" sz="5400" b="1" cap="none" spc="150" dirty="0">
                                      <a:ln w="11430"/>
                                      <a:solidFill>
                                        <a:srgbClr val="F8F8F8"/>
                                      </a:solidFill>
                                      <a:effectLst>
                                        <a:outerShdw blurRad="25400" algn="tl" rotWithShape="0">
                                          <a:srgbClr val="000000">
                                            <a:alpha val="43000"/>
                                          </a:srgbClr>
                                        </a:outerShdw>
                                      </a:effectLst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28" name="Прямоугольник 27"/>
                                <p:cNvSpPr/>
                                <p:nvPr/>
                              </p:nvSpPr>
                              <p:spPr>
                                <a:xfrm rot="2202538">
                                  <a:off x="3551420" y="2153091"/>
                                  <a:ext cx="1012492" cy="659837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none" lIns="91440" tIns="45720" rIns="91440" bIns="45720">
                                  <a:spAutoFit/>
                                </a:bodyPr>
                                <a:lstStyle/>
                                <a:p>
                                  <a:pPr algn="ctr"/>
                                  <a:r>
                                    <a:rPr lang="ru-RU" sz="3200" b="1" cap="none" spc="0" dirty="0" smtClean="0">
                                      <a:ln w="17780" cmpd="sng">
                                        <a:solidFill>
                                          <a:srgbClr val="FFFFFF"/>
                                        </a:solidFill>
                                        <a:prstDash val="solid"/>
                                        <a:miter lim="800000"/>
                                      </a:ln>
                                      <a:gradFill rotWithShape="1">
                                        <a:gsLst>
                                          <a:gs pos="0">
                                            <a:srgbClr val="000000">
                                              <a:tint val="92000"/>
                                              <a:shade val="100000"/>
                                              <a:satMod val="150000"/>
                                            </a:srgbClr>
                                          </a:gs>
                                          <a:gs pos="49000">
                                            <a:srgbClr val="000000">
                                              <a:tint val="89000"/>
                                              <a:shade val="90000"/>
                                              <a:satMod val="150000"/>
                                            </a:srgbClr>
                                          </a:gs>
                                          <a:gs pos="50000">
                                            <a:srgbClr val="000000">
                                              <a:tint val="100000"/>
                                              <a:shade val="75000"/>
                                              <a:satMod val="150000"/>
                                            </a:srgbClr>
                                          </a:gs>
                                          <a:gs pos="95000">
                                            <a:srgbClr val="000000">
                                              <a:shade val="47000"/>
                                              <a:satMod val="150000"/>
                                            </a:srgbClr>
                                          </a:gs>
                                          <a:gs pos="100000">
                                            <a:srgbClr val="000000">
                                              <a:shade val="39000"/>
                                              <a:satMod val="150000"/>
                                            </a:srgbClr>
                                          </a:gs>
                                        </a:gsLst>
                                        <a:lin ang="5400000"/>
                                      </a:gradFill>
                                      <a:effectLst>
                                        <a:outerShdw blurRad="50800" algn="tl" rotWithShape="0">
                                          <a:srgbClr val="000000"/>
                                        </a:outerShdw>
                                      </a:effectLst>
                                    </a:rPr>
                                    <a:t>100</a:t>
                                  </a:r>
                                  <a:endParaRPr lang="ru-RU" sz="3200" b="1" cap="none" spc="0" dirty="0">
                                    <a:ln w="17780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  <a:miter lim="800000"/>
                                    </a:ln>
                                    <a:gradFill rotWithShape="1">
                                      <a:gsLst>
                                        <a:gs pos="0">
                                          <a:srgbClr val="000000">
                                            <a:tint val="92000"/>
                                            <a:shade val="100000"/>
                                            <a:satMod val="150000"/>
                                          </a:srgbClr>
                                        </a:gs>
                                        <a:gs pos="49000">
                                          <a:srgbClr val="000000">
                                            <a:tint val="89000"/>
                                            <a:shade val="90000"/>
                                            <a:satMod val="150000"/>
                                          </a:srgbClr>
                                        </a:gs>
                                        <a:gs pos="50000">
                                          <a:srgbClr val="000000">
                                            <a:tint val="100000"/>
                                            <a:shade val="75000"/>
                                            <a:satMod val="150000"/>
                                          </a:srgbClr>
                                        </a:gs>
                                        <a:gs pos="95000">
                                          <a:srgbClr val="000000">
                                            <a:shade val="47000"/>
                                            <a:satMod val="150000"/>
                                          </a:srgbClr>
                                        </a:gs>
                                        <a:gs pos="100000">
                                          <a:srgbClr val="000000">
                                            <a:shade val="39000"/>
                                            <a:satMod val="150000"/>
                                          </a:srgbClr>
                                        </a:gs>
                                      </a:gsLst>
                                      <a:lin ang="5400000"/>
                                    </a:gradFill>
                                    <a:effectLst>
                                      <a:outerShdw blurRad="50800" algn="tl" rotWithShape="0">
                                        <a:srgbClr val="000000"/>
                                      </a:outerShdw>
                                    </a:effectLst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26" name="Прямоугольник 25"/>
                              <p:cNvSpPr/>
                              <p:nvPr/>
                            </p:nvSpPr>
                            <p:spPr>
                              <a:xfrm rot="4922632">
                                <a:off x="4155982" y="2875544"/>
                                <a:ext cx="763132" cy="726214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  <p:txBody>
                              <a:bodyPr wrap="none" lIns="91440" tIns="45720" rIns="91440" bIns="45720">
                                <a:spAutoFit/>
                              </a:bodyPr>
                              <a:lstStyle/>
                              <a:p>
                                <a:pPr algn="ctr"/>
                                <a:r>
                                  <a:rPr lang="ru-RU" sz="3200" cap="none" spc="0" dirty="0" smtClean="0">
                                    <a:ln w="18415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</a:ln>
                                    <a:solidFill>
                                      <a:srgbClr val="FFFFFF"/>
                                    </a:solidFill>
                                    <a:effectLst>
                                      <a:outerShdw blurRad="63500" dir="3600000" algn="tl" rotWithShape="0">
                                        <a:srgbClr val="000000">
                                          <a:alpha val="70000"/>
                                        </a:srgbClr>
                                      </a:outerShdw>
                                    </a:effectLst>
                                  </a:rPr>
                                  <a:t>х2</a:t>
                                </a:r>
                                <a:endParaRPr lang="ru-RU" sz="3200" cap="none" spc="0" dirty="0">
                                  <a:ln w="18415" cmpd="sng">
                                    <a:solidFill>
                                      <a:srgbClr val="FFFFFF"/>
                                    </a:solidFill>
                                    <a:prstDash val="solid"/>
                                  </a:ln>
                                  <a:solidFill>
                                    <a:srgbClr val="FFFFFF"/>
                                  </a:solidFill>
                                  <a:effectLst>
                                    <a:outerShdw blurRad="63500" dir="3600000" algn="tl" rotWithShape="0">
                                      <a:srgbClr val="000000">
                                        <a:alpha val="70000"/>
                                      </a:srgbClr>
                                    </a:outerShdw>
                                  </a:effectLst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24" name="Прямоугольник 23"/>
                            <p:cNvSpPr/>
                            <p:nvPr/>
                          </p:nvSpPr>
                          <p:spPr>
                            <a:xfrm rot="6308384">
                              <a:off x="4118009" y="3789358"/>
                              <a:ext cx="978905" cy="682477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lIns="91440" tIns="45720" rIns="91440" bIns="45720">
                              <a:spAutoFit/>
                            </a:bodyPr>
                            <a:lstStyle/>
                            <a:p>
                              <a:pPr algn="ctr"/>
                              <a:r>
                                <a:rPr lang="ru-RU" sz="3200" b="1" cap="none" spc="0" dirty="0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</a:rPr>
                                <a:t>150</a:t>
                              </a:r>
                              <a:endParaRPr lang="ru-RU" sz="3200" b="1" cap="none" spc="0" dirty="0">
                                <a:ln w="17780" cmpd="sng">
                                  <a:solidFill>
                                    <a:srgbClr val="FFFFFF"/>
                                  </a:solidFill>
                                  <a:prstDash val="solid"/>
                                  <a:miter lim="800000"/>
                                </a:ln>
                                <a:gradFill rotWithShape="1">
                                  <a:gsLst>
                                    <a:gs pos="0">
                                      <a:srgbClr val="000000">
                                        <a:tint val="92000"/>
                                        <a:shade val="100000"/>
                                        <a:satMod val="150000"/>
                                      </a:srgbClr>
                                    </a:gs>
                                    <a:gs pos="49000">
                                      <a:srgbClr val="000000">
                                        <a:tint val="89000"/>
                                        <a:shade val="90000"/>
                                        <a:satMod val="150000"/>
                                      </a:srgbClr>
                                    </a:gs>
                                    <a:gs pos="50000">
                                      <a:srgbClr val="000000">
                                        <a:tint val="100000"/>
                                        <a:shade val="75000"/>
                                        <a:satMod val="150000"/>
                                      </a:srgbClr>
                                    </a:gs>
                                    <a:gs pos="95000">
                                      <a:srgbClr val="000000">
                                        <a:shade val="47000"/>
                                        <a:satMod val="150000"/>
                                      </a:srgbClr>
                                    </a:gs>
                                    <a:gs pos="100000">
                                      <a:srgbClr val="000000">
                                        <a:shade val="39000"/>
                                        <a:satMod val="150000"/>
                                      </a:srgb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algn="tl" rotWithShape="0">
                                    <a:srgbClr val="000000"/>
                                  </a:outerShdw>
                                </a:effectLst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2" name="Прямоугольник 21"/>
                          <p:cNvSpPr/>
                          <p:nvPr/>
                        </p:nvSpPr>
                        <p:spPr>
                          <a:xfrm rot="8136348">
                            <a:off x="3668832" y="4611948"/>
                            <a:ext cx="1067425" cy="59208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lIns="91440" tIns="45720" rIns="91440" bIns="45720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ru-RU" sz="2400" b="0" cap="none" spc="0" dirty="0" smtClean="0">
                                <a:ln w="18415" cmpd="sng">
                                  <a:solidFill>
                                    <a:srgbClr val="FFFFFF"/>
                                  </a:solidFill>
                                  <a:prstDash val="solid"/>
                                </a:ln>
                                <a:solidFill>
                                  <a:srgbClr val="FFFFFF"/>
                                </a:solidFill>
                                <a:effectLst>
                                  <a:outerShdw blurRad="63500" dir="3600000" algn="tl" rotWithShape="0">
                                    <a:srgbClr val="000000">
                                      <a:alpha val="70000"/>
                                    </a:srgbClr>
                                  </a:outerShdw>
                                </a:effectLst>
                              </a:rPr>
                              <a:t>шанс</a:t>
                            </a:r>
                            <a:endParaRPr lang="ru-RU" sz="2400" b="0" cap="none" spc="0" dirty="0">
                              <a:ln w="18415" cmpd="sng">
                                <a:solidFill>
                                  <a:srgbClr val="FFFFFF"/>
                                </a:solidFill>
                                <a:prstDash val="solid"/>
                              </a:ln>
                              <a:solidFill>
                                <a:srgbClr val="FFFFFF"/>
                              </a:solidFill>
                              <a:effectLst>
                                <a:outerShdw blurRad="63500" dir="3600000" algn="tl" rotWithShape="0">
                                  <a:srgbClr val="000000">
                                    <a:alpha val="70000"/>
                                  </a:srgbClr>
                                </a:outerShdw>
                              </a:effectLst>
                            </a:endParaRPr>
                          </a:p>
                        </p:txBody>
                      </p:sp>
                    </p:grpSp>
                    <p:sp>
                      <p:nvSpPr>
                        <p:cNvPr id="20" name="Прямоугольник 19"/>
                        <p:cNvSpPr/>
                        <p:nvPr/>
                      </p:nvSpPr>
                      <p:spPr>
                        <a:xfrm rot="9991816">
                          <a:off x="2888616" y="4995690"/>
                          <a:ext cx="1012492" cy="65983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ru-RU" sz="3200" b="1" cap="none" spc="0" dirty="0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</a:rPr>
                            <a:t>250</a:t>
                          </a:r>
                          <a:endParaRPr lang="ru-RU" sz="3200" b="1" cap="none" spc="0" dirty="0">
                            <a:ln w="17780" cmpd="sng">
                              <a:solidFill>
                                <a:srgbClr val="FFFFFF"/>
                              </a:solidFill>
                              <a:prstDash val="solid"/>
                              <a:miter lim="800000"/>
                            </a:ln>
                            <a:gradFill rotWithShape="1">
                              <a:gsLst>
                                <a:gs pos="0">
                                  <a:srgbClr val="000000">
                                    <a:tint val="92000"/>
                                    <a:shade val="100000"/>
                                    <a:satMod val="150000"/>
                                  </a:srgbClr>
                                </a:gs>
                                <a:gs pos="49000">
                                  <a:srgbClr val="000000">
                                    <a:tint val="89000"/>
                                    <a:shade val="90000"/>
                                    <a:satMod val="150000"/>
                                  </a:srgbClr>
                                </a:gs>
                                <a:gs pos="50000">
                                  <a:srgbClr val="000000">
                                    <a:tint val="100000"/>
                                    <a:shade val="75000"/>
                                    <a:satMod val="150000"/>
                                  </a:srgbClr>
                                </a:gs>
                                <a:gs pos="95000">
                                  <a:srgbClr val="000000">
                                    <a:shade val="47000"/>
                                    <a:satMod val="150000"/>
                                  </a:srgbClr>
                                </a:gs>
                                <a:gs pos="100000">
                                  <a:srgbClr val="000000">
                                    <a:shade val="39000"/>
                                    <a:satMod val="150000"/>
                                  </a:srgb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algn="tl" rotWithShape="0">
                                <a:srgbClr val="000000"/>
                              </a:outerShdw>
                            </a:effectLst>
                          </a:endParaRPr>
                        </a:p>
                      </p:txBody>
                    </p:sp>
                  </p:grpSp>
                  <p:sp>
                    <p:nvSpPr>
                      <p:cNvPr id="18" name="Прямоугольник 17"/>
                      <p:cNvSpPr/>
                      <p:nvPr/>
                    </p:nvSpPr>
                    <p:spPr>
                      <a:xfrm rot="11752548">
                        <a:off x="1951319" y="4933486"/>
                        <a:ext cx="993767" cy="74997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91440" tIns="45720" rIns="91440" bIns="45720">
                        <a:spAutoFit/>
                      </a:bodyPr>
                      <a:lstStyle/>
                      <a:p>
                        <a:pPr algn="ctr"/>
                        <a:r>
                          <a:rPr lang="ru-RU" sz="3200" b="0" cap="none" spc="0" dirty="0" smtClean="0">
                            <a:ln w="18415" cmpd="sng">
                              <a:solidFill>
                                <a:srgbClr val="FFFFFF"/>
                              </a:solidFill>
                              <a:prstDash val="solid"/>
                            </a:ln>
                            <a:solidFill>
                              <a:srgbClr val="FFFFFF"/>
                            </a:solidFill>
                            <a:effectLst>
                              <a:outerShdw blurRad="63500" dir="3600000" algn="tl" rotWithShape="0">
                                <a:srgbClr val="000000">
                                  <a:alpha val="70000"/>
                                </a:srgbClr>
                              </a:outerShdw>
                            </a:effectLst>
                          </a:rPr>
                          <a:t>200</a:t>
                        </a:r>
                        <a:endParaRPr lang="ru-RU" sz="3200" b="0" cap="none" spc="0" dirty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endParaRPr>
                      </a:p>
                    </p:txBody>
                  </p:sp>
                </p:grpSp>
                <p:sp>
                  <p:nvSpPr>
                    <p:cNvPr id="16" name="Прямоугольник 15"/>
                    <p:cNvSpPr/>
                    <p:nvPr/>
                  </p:nvSpPr>
                  <p:spPr>
                    <a:xfrm rot="17501029">
                      <a:off x="752495" y="2951406"/>
                      <a:ext cx="1061358" cy="573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>
                      <a:spAutoFit/>
                    </a:bodyPr>
                    <a:lstStyle/>
                    <a:p>
                      <a:pPr algn="ctr"/>
                      <a:r>
                        <a:rPr lang="ru-RU" sz="24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приз</a:t>
                      </a:r>
                      <a:endParaRPr lang="ru-RU" sz="24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</p:txBody>
                </p:sp>
              </p:grpSp>
              <p:cxnSp>
                <p:nvCxnSpPr>
                  <p:cNvPr id="14" name="Прямая со стрелкой 13"/>
                  <p:cNvCxnSpPr/>
                  <p:nvPr/>
                </p:nvCxnSpPr>
                <p:spPr>
                  <a:xfrm flipH="1" flipV="1">
                    <a:off x="1475656" y="4581128"/>
                    <a:ext cx="360040" cy="360040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Прямоугольник 11"/>
                <p:cNvSpPr/>
                <p:nvPr/>
              </p:nvSpPr>
              <p:spPr>
                <a:xfrm rot="15408026">
                  <a:off x="828980" y="3766176"/>
                  <a:ext cx="978905" cy="68247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ru-RU" sz="32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3</a:t>
                  </a:r>
                  <a:r>
                    <a:rPr lang="ru-RU" sz="3200" b="0" cap="none" spc="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50</a:t>
                  </a:r>
                  <a:endParaRPr lang="ru-RU" sz="3200" b="0" cap="none" spc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Прямоугольник 9"/>
              <p:cNvSpPr/>
              <p:nvPr/>
            </p:nvSpPr>
            <p:spPr>
              <a:xfrm rot="18986304">
                <a:off x="1202459" y="2103454"/>
                <a:ext cx="1012491" cy="65983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3200" b="0" cap="none" spc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500</a:t>
                </a:r>
                <a:endParaRPr lang="ru-RU" sz="3200" b="0" cap="none" spc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 rot="20933116">
              <a:off x="1705156" y="2270071"/>
              <a:ext cx="565762" cy="74997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Б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Группа 30"/>
          <p:cNvGrpSpPr/>
          <p:nvPr/>
        </p:nvGrpSpPr>
        <p:grpSpPr>
          <a:xfrm rot="14525451">
            <a:off x="1395601" y="2217480"/>
            <a:ext cx="1260676" cy="693202"/>
            <a:chOff x="2543175" y="3789040"/>
            <a:chExt cx="1819058" cy="996201"/>
          </a:xfrm>
          <a:solidFill>
            <a:srgbClr val="FFFF00"/>
          </a:solidFill>
        </p:grpSpPr>
        <p:sp>
          <p:nvSpPr>
            <p:cNvPr id="32" name="Стрелка вниз 31"/>
            <p:cNvSpPr/>
            <p:nvPr/>
          </p:nvSpPr>
          <p:spPr>
            <a:xfrm rot="18853060">
              <a:off x="3322739" y="3745748"/>
              <a:ext cx="259929" cy="1819058"/>
            </a:xfrm>
            <a:prstGeom prst="downArrow">
              <a:avLst>
                <a:gd name="adj1" fmla="val 50000"/>
                <a:gd name="adj2" fmla="val 215942"/>
              </a:avLst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2555776" y="3789040"/>
              <a:ext cx="360040" cy="360040"/>
            </a:xfrm>
            <a:prstGeom prst="ellipse">
              <a:avLst/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5298" name="Picture 2" descr="http://lukscool.my1.ru/material/2017/300574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472" y="980728"/>
            <a:ext cx="939587" cy="98673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4" name="Прямоугольник 33"/>
          <p:cNvSpPr/>
          <p:nvPr/>
        </p:nvSpPr>
        <p:spPr bwMode="auto">
          <a:xfrm>
            <a:off x="5601072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И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4520952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А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601072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Н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681192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А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3768825" y="2381322"/>
            <a:ext cx="4928591" cy="2364807"/>
          </a:xfrm>
          <a:prstGeom prst="roundRect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4000" dirty="0" smtClean="0"/>
              <a:t>Железнодорожная столица Чувашии.</a:t>
            </a:r>
            <a:endParaRPr kumimoji="0" lang="ru-RU" sz="4000" i="0" u="none" strike="noStrike" cap="none" normalizeH="0" baseline="0" dirty="0" smtClean="0">
              <a:ln>
                <a:noFill/>
              </a:ln>
              <a:effectLst/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25" name="Группа 48"/>
          <p:cNvGrpSpPr/>
          <p:nvPr/>
        </p:nvGrpSpPr>
        <p:grpSpPr>
          <a:xfrm>
            <a:off x="7905329" y="2420888"/>
            <a:ext cx="1944215" cy="4176464"/>
            <a:chOff x="5817096" y="0"/>
            <a:chExt cx="3672407" cy="7245424"/>
          </a:xfrm>
        </p:grpSpPr>
        <p:grpSp>
          <p:nvGrpSpPr>
            <p:cNvPr id="27" name="Группа 46"/>
            <p:cNvGrpSpPr/>
            <p:nvPr/>
          </p:nvGrpSpPr>
          <p:grpSpPr>
            <a:xfrm>
              <a:off x="5817096" y="0"/>
              <a:ext cx="3672407" cy="7245424"/>
              <a:chOff x="4160911" y="692695"/>
              <a:chExt cx="4176464" cy="8714451"/>
            </a:xfrm>
          </p:grpSpPr>
          <p:pic>
            <p:nvPicPr>
              <p:cNvPr id="55300" name="Picture 4" descr="http://pluspng.com/img-png/teacher-png-cartoon-337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flipH="1">
                <a:off x="4160911" y="692695"/>
                <a:ext cx="4176464" cy="8714451"/>
              </a:xfrm>
              <a:prstGeom prst="rect">
                <a:avLst/>
              </a:prstGeom>
              <a:noFill/>
            </p:spPr>
          </p:pic>
          <p:sp>
            <p:nvSpPr>
              <p:cNvPr id="45" name="Прямоугольник 44"/>
              <p:cNvSpPr/>
              <p:nvPr/>
            </p:nvSpPr>
            <p:spPr bwMode="auto">
              <a:xfrm rot="679775">
                <a:off x="6310510" y="4296063"/>
                <a:ext cx="297484" cy="417835"/>
              </a:xfrm>
              <a:prstGeom prst="rect">
                <a:avLst/>
              </a:prstGeom>
              <a:solidFill>
                <a:srgbClr val="9933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9263" rtl="0" eaLnBrk="1" fontAlgn="base" latinLnBrk="0" hangingPunct="1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effectLst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 rot="1075083">
              <a:off x="7711031" y="2769637"/>
              <a:ext cx="360039" cy="6941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Ф</a:t>
              </a:r>
              <a:endParaRPr lang="ru-RU" sz="20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sp>
        <p:nvSpPr>
          <p:cNvPr id="54" name="Овальная выноска 53"/>
          <p:cNvSpPr/>
          <p:nvPr/>
        </p:nvSpPr>
        <p:spPr bwMode="auto">
          <a:xfrm>
            <a:off x="5277036" y="2336932"/>
            <a:ext cx="2808312" cy="1656184"/>
          </a:xfrm>
          <a:prstGeom prst="wedgeEllipseCallout">
            <a:avLst>
              <a:gd name="adj1" fmla="val 84735"/>
              <a:gd name="adj2" fmla="val 22451"/>
            </a:avLst>
          </a:prstGeom>
          <a:solidFill>
            <a:srgbClr val="FFCC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Вопрос 4</a:t>
            </a:r>
          </a:p>
        </p:txBody>
      </p:sp>
      <p:sp>
        <p:nvSpPr>
          <p:cNvPr id="55" name="Управляющая кнопка: настраиваемая 54">
            <a:hlinkClick r:id="" action="ppaction://hlinkshowjump?jump=endshow" highlightClick="1"/>
          </p:cNvPr>
          <p:cNvSpPr/>
          <p:nvPr/>
        </p:nvSpPr>
        <p:spPr bwMode="auto">
          <a:xfrm>
            <a:off x="9489504" y="0"/>
            <a:ext cx="344488" cy="404664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Прямоугольник 56">
            <a:hlinkClick r:id="" action="ppaction://noaction"/>
          </p:cNvPr>
          <p:cNvSpPr/>
          <p:nvPr/>
        </p:nvSpPr>
        <p:spPr>
          <a:xfrm>
            <a:off x="1352600" y="5661248"/>
            <a:ext cx="42846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FF0000"/>
                </a:solidFill>
              </a:rPr>
              <a:t>Это интересно</a:t>
            </a:r>
            <a:endParaRPr lang="ru-RU" sz="4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7761312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Ш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0" name="Picture 2" descr="https://3.bp.blogspot.com/-7jDcPYrCs4Q/WRMx01LHeHI/AAAAAAAAAVg/KbEChFmRQzcWupu-9OsqhUa3fEmTq1W8gCLcB/s1600/i%2B%25285%252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488" y="4941168"/>
            <a:ext cx="1181816" cy="1639293"/>
          </a:xfrm>
          <a:prstGeom prst="rect">
            <a:avLst/>
          </a:prstGeom>
          <a:noFill/>
        </p:spPr>
      </p:pic>
      <p:pic>
        <p:nvPicPr>
          <p:cNvPr id="62466" name="Picture 2" descr="http://www.gunlukyayin.com/wp-content/uploads/2017/03/kaygili-olduklarinda-cocuklarin-sakinlesmesi-icin-cesitli-ifadeler-58d103620f2fa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1152" y="3933056"/>
            <a:ext cx="1633441" cy="2316078"/>
          </a:xfrm>
          <a:prstGeom prst="rect">
            <a:avLst/>
          </a:prstGeom>
          <a:noFill/>
        </p:spPr>
      </p:pic>
      <p:sp>
        <p:nvSpPr>
          <p:cNvPr id="61" name="Управляющая кнопка: далее 60">
            <a:hlinkClick r:id="rId8" action="ppaction://hlinksldjump" highlightClick="1"/>
          </p:cNvPr>
          <p:cNvSpPr/>
          <p:nvPr/>
        </p:nvSpPr>
        <p:spPr bwMode="auto">
          <a:xfrm>
            <a:off x="9417496" y="6309320"/>
            <a:ext cx="288032" cy="360040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4491084" y="434008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rgbClr val="FF9933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 bwMode="auto">
          <a:xfrm>
            <a:off x="5586689" y="434008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rgbClr val="FF9933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6666809" y="434008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rgbClr val="FF9933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7770954" y="434008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rgbClr val="FF9933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3440832" y="404664"/>
            <a:ext cx="1080120" cy="1008112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66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К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3426449" y="421473"/>
            <a:ext cx="1080120" cy="1008112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rgbClr val="FF9933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62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360000">
                                      <p:cBhvr>
                                        <p:cTn id="6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84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50" grpId="0" animBg="1"/>
      <p:bldP spid="54" grpId="0" animBg="1"/>
      <p:bldP spid="62" grpId="0" animBg="1"/>
      <p:bldP spid="63" grpId="0" animBg="1"/>
      <p:bldP spid="64" grpId="0" animBg="1"/>
      <p:bldP spid="65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58" y="1988840"/>
            <a:ext cx="8354318" cy="3528392"/>
          </a:xfrm>
          <a:solidFill>
            <a:srgbClr val="7030A0"/>
          </a:solidFill>
        </p:spPr>
        <p:txBody>
          <a:bodyPr/>
          <a:lstStyle/>
          <a:p>
            <a:endParaRPr lang="ru-RU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1916832"/>
            <a:ext cx="325506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864" y="836712"/>
            <a:ext cx="3645553" cy="270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292" y="3517132"/>
            <a:ext cx="2531175" cy="2987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7391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0512" y="404664"/>
            <a:ext cx="87129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Города Чувашии</a:t>
            </a:r>
            <a:endParaRPr lang="ru-RU" sz="4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52800" y="1412776"/>
            <a:ext cx="6352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Канаш</a:t>
            </a:r>
            <a:r>
              <a:rPr lang="ru-RU" sz="3600" dirty="0" smtClean="0"/>
              <a:t> – железнодорожная столица Чувашии.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4528" y="4941168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10" name="Управляющая кнопка: возврат 9">
            <a:hlinkClick r:id="rId2" action="ppaction://hlinksldjump" highlightClick="1"/>
          </p:cNvPr>
          <p:cNvSpPr/>
          <p:nvPr/>
        </p:nvSpPr>
        <p:spPr bwMode="auto">
          <a:xfrm>
            <a:off x="4304928" y="5877272"/>
            <a:ext cx="720080" cy="648072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Управляющая кнопка: настраиваемая 10">
            <a:hlinkClick r:id="" action="ppaction://hlinkshowjump?jump=endshow" highlightClick="1"/>
          </p:cNvPr>
          <p:cNvSpPr/>
          <p:nvPr/>
        </p:nvSpPr>
        <p:spPr bwMode="auto">
          <a:xfrm>
            <a:off x="9489504" y="0"/>
            <a:ext cx="344488" cy="404664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56" y="1705115"/>
            <a:ext cx="2699122" cy="2695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104" y="2675514"/>
            <a:ext cx="2740224" cy="345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6693327"/>
      </p:ext>
    </p:extLst>
  </p:cSld>
  <p:clrMapOvr>
    <a:masterClrMapping/>
  </p:clrMapOvr>
  <p:transition advClick="0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8"/>
          <p:cNvGrpSpPr/>
          <p:nvPr/>
        </p:nvGrpSpPr>
        <p:grpSpPr>
          <a:xfrm>
            <a:off x="7905329" y="2420888"/>
            <a:ext cx="1944215" cy="4176464"/>
            <a:chOff x="5817096" y="0"/>
            <a:chExt cx="3672407" cy="7245424"/>
          </a:xfrm>
        </p:grpSpPr>
        <p:grpSp>
          <p:nvGrpSpPr>
            <p:cNvPr id="4" name="Группа 46"/>
            <p:cNvGrpSpPr/>
            <p:nvPr/>
          </p:nvGrpSpPr>
          <p:grpSpPr>
            <a:xfrm>
              <a:off x="5817096" y="0"/>
              <a:ext cx="3672407" cy="7245424"/>
              <a:chOff x="4160911" y="692695"/>
              <a:chExt cx="4176464" cy="8714451"/>
            </a:xfrm>
          </p:grpSpPr>
          <p:pic>
            <p:nvPicPr>
              <p:cNvPr id="6" name="Picture 4" descr="http://pluspng.com/img-png/teacher-png-cartoon-337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flipH="1">
                <a:off x="4160911" y="692695"/>
                <a:ext cx="4176464" cy="8714451"/>
              </a:xfrm>
              <a:prstGeom prst="rect">
                <a:avLst/>
              </a:prstGeom>
              <a:noFill/>
            </p:spPr>
          </p:pic>
          <p:sp>
            <p:nvSpPr>
              <p:cNvPr id="7" name="Прямоугольник 6"/>
              <p:cNvSpPr/>
              <p:nvPr/>
            </p:nvSpPr>
            <p:spPr bwMode="auto">
              <a:xfrm rot="679775">
                <a:off x="6310510" y="4296063"/>
                <a:ext cx="297484" cy="417835"/>
              </a:xfrm>
              <a:prstGeom prst="rect">
                <a:avLst/>
              </a:prstGeom>
              <a:solidFill>
                <a:srgbClr val="9933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9263" rtl="0" eaLnBrk="1" fontAlgn="base" latinLnBrk="0" hangingPunct="1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effectLst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Прямоугольник 4"/>
            <p:cNvSpPr/>
            <p:nvPr/>
          </p:nvSpPr>
          <p:spPr>
            <a:xfrm rot="1075083">
              <a:off x="7711031" y="2769637"/>
              <a:ext cx="360039" cy="6941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с</a:t>
              </a:r>
              <a:endParaRPr lang="ru-RU" sz="20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grpSp>
        <p:nvGrpSpPr>
          <p:cNvPr id="8" name="Группа 4"/>
          <p:cNvGrpSpPr/>
          <p:nvPr/>
        </p:nvGrpSpPr>
        <p:grpSpPr>
          <a:xfrm>
            <a:off x="430441" y="1988840"/>
            <a:ext cx="3442439" cy="3657221"/>
            <a:chOff x="438871" y="2204864"/>
            <a:chExt cx="4017588" cy="4126667"/>
          </a:xfrm>
        </p:grpSpPr>
        <p:grpSp>
          <p:nvGrpSpPr>
            <p:cNvPr id="9" name="Группа 54"/>
            <p:cNvGrpSpPr/>
            <p:nvPr/>
          </p:nvGrpSpPr>
          <p:grpSpPr>
            <a:xfrm>
              <a:off x="438871" y="2204864"/>
              <a:ext cx="4017588" cy="4126667"/>
              <a:chOff x="971600" y="1556792"/>
              <a:chExt cx="4017588" cy="4126667"/>
            </a:xfrm>
          </p:grpSpPr>
          <p:grpSp>
            <p:nvGrpSpPr>
              <p:cNvPr id="11" name="Группа 56"/>
              <p:cNvGrpSpPr/>
              <p:nvPr/>
            </p:nvGrpSpPr>
            <p:grpSpPr>
              <a:xfrm>
                <a:off x="971600" y="1556792"/>
                <a:ext cx="4017588" cy="4126667"/>
                <a:chOff x="971600" y="1556792"/>
                <a:chExt cx="4017588" cy="4126667"/>
              </a:xfrm>
            </p:grpSpPr>
            <p:grpSp>
              <p:nvGrpSpPr>
                <p:cNvPr id="13" name="Группа 58"/>
                <p:cNvGrpSpPr/>
                <p:nvPr/>
              </p:nvGrpSpPr>
              <p:grpSpPr>
                <a:xfrm>
                  <a:off x="971600" y="1556792"/>
                  <a:ext cx="4017588" cy="4126667"/>
                  <a:chOff x="971600" y="1556792"/>
                  <a:chExt cx="4017588" cy="4126667"/>
                </a:xfrm>
              </p:grpSpPr>
              <p:grpSp>
                <p:nvGrpSpPr>
                  <p:cNvPr id="15" name="Группа 60"/>
                  <p:cNvGrpSpPr/>
                  <p:nvPr/>
                </p:nvGrpSpPr>
                <p:grpSpPr>
                  <a:xfrm>
                    <a:off x="971600" y="1556792"/>
                    <a:ext cx="4017588" cy="4126667"/>
                    <a:chOff x="971600" y="1556792"/>
                    <a:chExt cx="4017588" cy="4126667"/>
                  </a:xfrm>
                </p:grpSpPr>
                <p:grpSp>
                  <p:nvGrpSpPr>
                    <p:cNvPr id="17" name="Группа 62"/>
                    <p:cNvGrpSpPr/>
                    <p:nvPr/>
                  </p:nvGrpSpPr>
                  <p:grpSpPr>
                    <a:xfrm>
                      <a:off x="971600" y="1556792"/>
                      <a:ext cx="4017588" cy="4126667"/>
                      <a:chOff x="971600" y="1556792"/>
                      <a:chExt cx="4017588" cy="4126667"/>
                    </a:xfrm>
                  </p:grpSpPr>
                  <p:grpSp>
                    <p:nvGrpSpPr>
                      <p:cNvPr id="19" name="Группа 64"/>
                      <p:cNvGrpSpPr/>
                      <p:nvPr/>
                    </p:nvGrpSpPr>
                    <p:grpSpPr>
                      <a:xfrm>
                        <a:off x="971600" y="1556792"/>
                        <a:ext cx="4017588" cy="4098735"/>
                        <a:chOff x="971600" y="1556792"/>
                        <a:chExt cx="4017588" cy="4098735"/>
                      </a:xfrm>
                    </p:grpSpPr>
                    <p:grpSp>
                      <p:nvGrpSpPr>
                        <p:cNvPr id="21" name="Группа 66"/>
                        <p:cNvGrpSpPr/>
                        <p:nvPr/>
                      </p:nvGrpSpPr>
                      <p:grpSpPr>
                        <a:xfrm>
                          <a:off x="971600" y="1556792"/>
                          <a:ext cx="4017588" cy="4085214"/>
                          <a:chOff x="971600" y="1556792"/>
                          <a:chExt cx="4017588" cy="4085214"/>
                        </a:xfrm>
                      </p:grpSpPr>
                      <p:grpSp>
                        <p:nvGrpSpPr>
                          <p:cNvPr id="23" name="Группа 68"/>
                          <p:cNvGrpSpPr/>
                          <p:nvPr/>
                        </p:nvGrpSpPr>
                        <p:grpSpPr>
                          <a:xfrm>
                            <a:off x="971600" y="1556792"/>
                            <a:ext cx="4017588" cy="4085214"/>
                            <a:chOff x="971600" y="1556792"/>
                            <a:chExt cx="4017588" cy="4085214"/>
                          </a:xfrm>
                        </p:grpSpPr>
                        <p:grpSp>
                          <p:nvGrpSpPr>
                            <p:cNvPr id="25" name="Группа 70"/>
                            <p:cNvGrpSpPr/>
                            <p:nvPr/>
                          </p:nvGrpSpPr>
                          <p:grpSpPr>
                            <a:xfrm>
                              <a:off x="971600" y="1556792"/>
                              <a:ext cx="4017588" cy="4085214"/>
                              <a:chOff x="971600" y="1556792"/>
                              <a:chExt cx="4017588" cy="4085214"/>
                            </a:xfrm>
                          </p:grpSpPr>
                          <p:grpSp>
                            <p:nvGrpSpPr>
                              <p:cNvPr id="27" name="Группа 72"/>
                              <p:cNvGrpSpPr/>
                              <p:nvPr/>
                            </p:nvGrpSpPr>
                            <p:grpSpPr>
                              <a:xfrm>
                                <a:off x="971600" y="1556792"/>
                                <a:ext cx="4017588" cy="4085214"/>
                                <a:chOff x="971600" y="1556792"/>
                                <a:chExt cx="4017588" cy="4085214"/>
                              </a:xfrm>
                            </p:grpSpPr>
                            <p:grpSp>
                              <p:nvGrpSpPr>
                                <p:cNvPr id="29" name="Группа 74"/>
                                <p:cNvGrpSpPr/>
                                <p:nvPr/>
                              </p:nvGrpSpPr>
                              <p:grpSpPr>
                                <a:xfrm>
                                  <a:off x="971600" y="1556792"/>
                                  <a:ext cx="4017588" cy="4085214"/>
                                  <a:chOff x="827584" y="1526657"/>
                                  <a:chExt cx="4017588" cy="4085214"/>
                                </a:xfrm>
                              </p:grpSpPr>
                              <p:pic>
                                <p:nvPicPr>
                                  <p:cNvPr id="31" name="Picture 28" descr="оля-ля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4" cstate="email">
                                    <a:clrChange>
                                      <a:clrFrom>
                                        <a:srgbClr val="FFFEBB"/>
                                      </a:clrFrom>
                                      <a:clrTo>
                                        <a:srgbClr val="FFFEBB">
                                          <a:alpha val="0"/>
                                        </a:srgbClr>
                                      </a:clrTo>
                                    </a:clrChange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827584" y="1628800"/>
                                    <a:ext cx="4017588" cy="3983071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</p:pic>
                              <p:sp>
                                <p:nvSpPr>
                                  <p:cNvPr id="32" name="Прямоугольник 31"/>
                                  <p:cNvSpPr/>
                                  <p:nvPr/>
                                </p:nvSpPr>
                                <p:spPr>
                                  <a:xfrm rot="622995">
                                    <a:off x="2922523" y="1526657"/>
                                    <a:ext cx="548548" cy="92333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  <p:txBody>
                                  <a:bodyPr wrap="none" lIns="91440" tIns="45720" rIns="91440" bIns="45720">
                                    <a:spAutoFit/>
                                    <a:scene3d>
                                      <a:camera prst="orthographicFront"/>
                                      <a:lightRig rig="soft" dir="t">
                                        <a:rot lat="0" lon="0" rev="10800000"/>
                                      </a:lightRig>
                                    </a:scene3d>
                                    <a:sp3d>
                                      <a:bevelT w="27940" h="12700"/>
                                      <a:contourClr>
                                        <a:srgbClr val="DDDDDD"/>
                                      </a:contourClr>
                                    </a:sp3d>
                                  </a:bodyPr>
                                  <a:lstStyle/>
                                  <a:p>
                                    <a:pPr algn="ctr"/>
                                    <a:r>
                                      <a:rPr lang="ru-RU" sz="5400" b="1" cap="none" spc="150" dirty="0" smtClean="0">
                                        <a:ln w="11430"/>
                                        <a:solidFill>
                                          <a:srgbClr val="F8F8F8"/>
                                        </a:solidFill>
                                        <a:effectLst>
                                          <a:outerShdw blurRad="25400" algn="tl" rotWithShape="0">
                                            <a:srgbClr val="000000">
                                              <a:alpha val="43000"/>
                                            </a:srgbClr>
                                          </a:outerShdw>
                                        </a:effectLst>
                                      </a:rPr>
                                      <a:t>+</a:t>
                                    </a:r>
                                    <a:endParaRPr lang="ru-RU" sz="5400" b="1" cap="none" spc="150" dirty="0">
                                      <a:ln w="11430"/>
                                      <a:solidFill>
                                        <a:srgbClr val="F8F8F8"/>
                                      </a:solidFill>
                                      <a:effectLst>
                                        <a:outerShdw blurRad="25400" algn="tl" rotWithShape="0">
                                          <a:srgbClr val="000000">
                                            <a:alpha val="43000"/>
                                          </a:srgbClr>
                                        </a:outerShdw>
                                      </a:effectLst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30" name="Прямоугольник 29"/>
                                <p:cNvSpPr/>
                                <p:nvPr/>
                              </p:nvSpPr>
                              <p:spPr>
                                <a:xfrm rot="2202538">
                                  <a:off x="3551420" y="2153091"/>
                                  <a:ext cx="1012492" cy="659837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none" lIns="91440" tIns="45720" rIns="91440" bIns="45720">
                                  <a:spAutoFit/>
                                </a:bodyPr>
                                <a:lstStyle/>
                                <a:p>
                                  <a:pPr algn="ctr"/>
                                  <a:r>
                                    <a:rPr lang="ru-RU" sz="3200" b="1" cap="none" spc="0" dirty="0" smtClean="0">
                                      <a:ln w="17780" cmpd="sng">
                                        <a:solidFill>
                                          <a:srgbClr val="FFFFFF"/>
                                        </a:solidFill>
                                        <a:prstDash val="solid"/>
                                        <a:miter lim="800000"/>
                                      </a:ln>
                                      <a:gradFill rotWithShape="1">
                                        <a:gsLst>
                                          <a:gs pos="0">
                                            <a:srgbClr val="000000">
                                              <a:tint val="92000"/>
                                              <a:shade val="100000"/>
                                              <a:satMod val="150000"/>
                                            </a:srgbClr>
                                          </a:gs>
                                          <a:gs pos="49000">
                                            <a:srgbClr val="000000">
                                              <a:tint val="89000"/>
                                              <a:shade val="90000"/>
                                              <a:satMod val="150000"/>
                                            </a:srgbClr>
                                          </a:gs>
                                          <a:gs pos="50000">
                                            <a:srgbClr val="000000">
                                              <a:tint val="100000"/>
                                              <a:shade val="75000"/>
                                              <a:satMod val="150000"/>
                                            </a:srgbClr>
                                          </a:gs>
                                          <a:gs pos="95000">
                                            <a:srgbClr val="000000">
                                              <a:shade val="47000"/>
                                              <a:satMod val="150000"/>
                                            </a:srgbClr>
                                          </a:gs>
                                          <a:gs pos="100000">
                                            <a:srgbClr val="000000">
                                              <a:shade val="39000"/>
                                              <a:satMod val="150000"/>
                                            </a:srgbClr>
                                          </a:gs>
                                        </a:gsLst>
                                        <a:lin ang="5400000"/>
                                      </a:gradFill>
                                      <a:effectLst>
                                        <a:outerShdw blurRad="50800" algn="tl" rotWithShape="0">
                                          <a:srgbClr val="000000"/>
                                        </a:outerShdw>
                                      </a:effectLst>
                                    </a:rPr>
                                    <a:t>100</a:t>
                                  </a:r>
                                  <a:endParaRPr lang="ru-RU" sz="3200" b="1" cap="none" spc="0" dirty="0">
                                    <a:ln w="17780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  <a:miter lim="800000"/>
                                    </a:ln>
                                    <a:gradFill rotWithShape="1">
                                      <a:gsLst>
                                        <a:gs pos="0">
                                          <a:srgbClr val="000000">
                                            <a:tint val="92000"/>
                                            <a:shade val="100000"/>
                                            <a:satMod val="150000"/>
                                          </a:srgbClr>
                                        </a:gs>
                                        <a:gs pos="49000">
                                          <a:srgbClr val="000000">
                                            <a:tint val="89000"/>
                                            <a:shade val="90000"/>
                                            <a:satMod val="150000"/>
                                          </a:srgbClr>
                                        </a:gs>
                                        <a:gs pos="50000">
                                          <a:srgbClr val="000000">
                                            <a:tint val="100000"/>
                                            <a:shade val="75000"/>
                                            <a:satMod val="150000"/>
                                          </a:srgbClr>
                                        </a:gs>
                                        <a:gs pos="95000">
                                          <a:srgbClr val="000000">
                                            <a:shade val="47000"/>
                                            <a:satMod val="150000"/>
                                          </a:srgbClr>
                                        </a:gs>
                                        <a:gs pos="100000">
                                          <a:srgbClr val="000000">
                                            <a:shade val="39000"/>
                                            <a:satMod val="150000"/>
                                          </a:srgbClr>
                                        </a:gs>
                                      </a:gsLst>
                                      <a:lin ang="5400000"/>
                                    </a:gradFill>
                                    <a:effectLst>
                                      <a:outerShdw blurRad="50800" algn="tl" rotWithShape="0">
                                        <a:srgbClr val="000000"/>
                                      </a:outerShdw>
                                    </a:effectLst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28" name="Прямоугольник 27"/>
                              <p:cNvSpPr/>
                              <p:nvPr/>
                            </p:nvSpPr>
                            <p:spPr>
                              <a:xfrm rot="4922632">
                                <a:off x="4155982" y="2875544"/>
                                <a:ext cx="763132" cy="726214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  <p:txBody>
                              <a:bodyPr wrap="none" lIns="91440" tIns="45720" rIns="91440" bIns="45720">
                                <a:spAutoFit/>
                              </a:bodyPr>
                              <a:lstStyle/>
                              <a:p>
                                <a:pPr algn="ctr"/>
                                <a:r>
                                  <a:rPr lang="ru-RU" sz="3200" cap="none" spc="0" dirty="0" smtClean="0">
                                    <a:ln w="18415" cmpd="sng">
                                      <a:solidFill>
                                        <a:srgbClr val="FFFFFF"/>
                                      </a:solidFill>
                                      <a:prstDash val="solid"/>
                                    </a:ln>
                                    <a:solidFill>
                                      <a:srgbClr val="FFFFFF"/>
                                    </a:solidFill>
                                    <a:effectLst>
                                      <a:outerShdw blurRad="63500" dir="3600000" algn="tl" rotWithShape="0">
                                        <a:srgbClr val="000000">
                                          <a:alpha val="70000"/>
                                        </a:srgbClr>
                                      </a:outerShdw>
                                    </a:effectLst>
                                  </a:rPr>
                                  <a:t>х2</a:t>
                                </a:r>
                                <a:endParaRPr lang="ru-RU" sz="3200" cap="none" spc="0" dirty="0">
                                  <a:ln w="18415" cmpd="sng">
                                    <a:solidFill>
                                      <a:srgbClr val="FFFFFF"/>
                                    </a:solidFill>
                                    <a:prstDash val="solid"/>
                                  </a:ln>
                                  <a:solidFill>
                                    <a:srgbClr val="FFFFFF"/>
                                  </a:solidFill>
                                  <a:effectLst>
                                    <a:outerShdw blurRad="63500" dir="3600000" algn="tl" rotWithShape="0">
                                      <a:srgbClr val="000000">
                                        <a:alpha val="70000"/>
                                      </a:srgbClr>
                                    </a:outerShdw>
                                  </a:effectLst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26" name="Прямоугольник 25"/>
                            <p:cNvSpPr/>
                            <p:nvPr/>
                          </p:nvSpPr>
                          <p:spPr>
                            <a:xfrm rot="6308384">
                              <a:off x="4118009" y="3789358"/>
                              <a:ext cx="978905" cy="682477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none" lIns="91440" tIns="45720" rIns="91440" bIns="45720">
                              <a:spAutoFit/>
                            </a:bodyPr>
                            <a:lstStyle/>
                            <a:p>
                              <a:pPr algn="ctr"/>
                              <a:r>
                                <a:rPr lang="ru-RU" sz="3200" b="1" cap="none" spc="0" dirty="0" smtClean="0">
                                  <a:ln w="17780" cmpd="sng">
                                    <a:solidFill>
                                      <a:srgbClr val="FFFFFF"/>
                                    </a:solidFill>
                                    <a:prstDash val="solid"/>
                                    <a:miter lim="800000"/>
                                  </a:ln>
                                  <a:gradFill rotWithShape="1">
                                    <a:gsLst>
                                      <a:gs pos="0">
                                        <a:srgbClr val="000000">
                                          <a:tint val="92000"/>
                                          <a:shade val="100000"/>
                                          <a:satMod val="150000"/>
                                        </a:srgbClr>
                                      </a:gs>
                                      <a:gs pos="49000">
                                        <a:srgbClr val="000000">
                                          <a:tint val="89000"/>
                                          <a:shade val="90000"/>
                                          <a:satMod val="150000"/>
                                        </a:srgbClr>
                                      </a:gs>
                                      <a:gs pos="50000">
                                        <a:srgbClr val="000000">
                                          <a:tint val="100000"/>
                                          <a:shade val="75000"/>
                                          <a:satMod val="150000"/>
                                        </a:srgbClr>
                                      </a:gs>
                                      <a:gs pos="95000">
                                        <a:srgbClr val="000000">
                                          <a:shade val="47000"/>
                                          <a:satMod val="150000"/>
                                        </a:srgbClr>
                                      </a:gs>
                                      <a:gs pos="100000">
                                        <a:srgbClr val="000000">
                                          <a:shade val="39000"/>
                                          <a:satMod val="150000"/>
                                        </a:srgbClr>
                                      </a:gs>
                                    </a:gsLst>
                                    <a:lin ang="5400000"/>
                                  </a:gradFill>
                                  <a:effectLst>
                                    <a:outerShdw blurRad="50800" algn="tl" rotWithShape="0">
                                      <a:srgbClr val="000000"/>
                                    </a:outerShdw>
                                  </a:effectLst>
                                </a:rPr>
                                <a:t>150</a:t>
                              </a:r>
                              <a:endParaRPr lang="ru-RU" sz="3200" b="1" cap="none" spc="0" dirty="0">
                                <a:ln w="17780" cmpd="sng">
                                  <a:solidFill>
                                    <a:srgbClr val="FFFFFF"/>
                                  </a:solidFill>
                                  <a:prstDash val="solid"/>
                                  <a:miter lim="800000"/>
                                </a:ln>
                                <a:gradFill rotWithShape="1">
                                  <a:gsLst>
                                    <a:gs pos="0">
                                      <a:srgbClr val="000000">
                                        <a:tint val="92000"/>
                                        <a:shade val="100000"/>
                                        <a:satMod val="150000"/>
                                      </a:srgbClr>
                                    </a:gs>
                                    <a:gs pos="49000">
                                      <a:srgbClr val="000000">
                                        <a:tint val="89000"/>
                                        <a:shade val="90000"/>
                                        <a:satMod val="150000"/>
                                      </a:srgbClr>
                                    </a:gs>
                                    <a:gs pos="50000">
                                      <a:srgbClr val="000000">
                                        <a:tint val="100000"/>
                                        <a:shade val="75000"/>
                                        <a:satMod val="150000"/>
                                      </a:srgbClr>
                                    </a:gs>
                                    <a:gs pos="95000">
                                      <a:srgbClr val="000000">
                                        <a:shade val="47000"/>
                                        <a:satMod val="150000"/>
                                      </a:srgbClr>
                                    </a:gs>
                                    <a:gs pos="100000">
                                      <a:srgbClr val="000000">
                                        <a:shade val="39000"/>
                                        <a:satMod val="150000"/>
                                      </a:srgb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algn="tl" rotWithShape="0">
                                    <a:srgbClr val="000000"/>
                                  </a:outerShdw>
                                </a:effectLst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4" name="Прямоугольник 23"/>
                          <p:cNvSpPr/>
                          <p:nvPr/>
                        </p:nvSpPr>
                        <p:spPr>
                          <a:xfrm rot="8136348">
                            <a:off x="3668832" y="4611948"/>
                            <a:ext cx="1067425" cy="59208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lIns="91440" tIns="45720" rIns="91440" bIns="45720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ru-RU" sz="2400" b="0" cap="none" spc="0" dirty="0" smtClean="0">
                                <a:ln w="18415" cmpd="sng">
                                  <a:solidFill>
                                    <a:srgbClr val="FFFFFF"/>
                                  </a:solidFill>
                                  <a:prstDash val="solid"/>
                                </a:ln>
                                <a:solidFill>
                                  <a:srgbClr val="FFFFFF"/>
                                </a:solidFill>
                                <a:effectLst>
                                  <a:outerShdw blurRad="63500" dir="3600000" algn="tl" rotWithShape="0">
                                    <a:srgbClr val="000000">
                                      <a:alpha val="70000"/>
                                    </a:srgbClr>
                                  </a:outerShdw>
                                </a:effectLst>
                              </a:rPr>
                              <a:t>шанс</a:t>
                            </a:r>
                            <a:endParaRPr lang="ru-RU" sz="2400" b="0" cap="none" spc="0" dirty="0">
                              <a:ln w="18415" cmpd="sng">
                                <a:solidFill>
                                  <a:srgbClr val="FFFFFF"/>
                                </a:solidFill>
                                <a:prstDash val="solid"/>
                              </a:ln>
                              <a:solidFill>
                                <a:srgbClr val="FFFFFF"/>
                              </a:solidFill>
                              <a:effectLst>
                                <a:outerShdw blurRad="63500" dir="3600000" algn="tl" rotWithShape="0">
                                  <a:srgbClr val="000000">
                                    <a:alpha val="70000"/>
                                  </a:srgbClr>
                                </a:outerShdw>
                              </a:effectLst>
                            </a:endParaRPr>
                          </a:p>
                        </p:txBody>
                      </p:sp>
                    </p:grpSp>
                    <p:sp>
                      <p:nvSpPr>
                        <p:cNvPr id="22" name="Прямоугольник 21"/>
                        <p:cNvSpPr/>
                        <p:nvPr/>
                      </p:nvSpPr>
                      <p:spPr>
                        <a:xfrm rot="9991816">
                          <a:off x="2888616" y="4995690"/>
                          <a:ext cx="1012492" cy="65983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>
                          <a:spAutoFit/>
                        </a:bodyPr>
                        <a:lstStyle/>
                        <a:p>
                          <a:pPr algn="ctr"/>
                          <a:r>
                            <a:rPr lang="ru-RU" sz="3200" b="1" cap="none" spc="0" dirty="0" smtClean="0">
                              <a:ln w="17780" cmpd="sng">
                                <a:solidFill>
                                  <a:srgbClr val="FFFFFF"/>
                                </a:solidFill>
                                <a:prstDash val="solid"/>
                                <a:miter lim="800000"/>
                              </a:ln>
                              <a:gradFill rotWithShape="1">
                                <a:gsLst>
                                  <a:gs pos="0">
                                    <a:srgbClr val="000000">
                                      <a:tint val="92000"/>
                                      <a:shade val="100000"/>
                                      <a:satMod val="150000"/>
                                    </a:srgbClr>
                                  </a:gs>
                                  <a:gs pos="49000">
                                    <a:srgbClr val="000000">
                                      <a:tint val="89000"/>
                                      <a:shade val="90000"/>
                                      <a:satMod val="150000"/>
                                    </a:srgbClr>
                                  </a:gs>
                                  <a:gs pos="50000">
                                    <a:srgbClr val="000000">
                                      <a:tint val="100000"/>
                                      <a:shade val="75000"/>
                                      <a:satMod val="150000"/>
                                    </a:srgbClr>
                                  </a:gs>
                                  <a:gs pos="95000">
                                    <a:srgbClr val="000000">
                                      <a:shade val="47000"/>
                                      <a:satMod val="150000"/>
                                    </a:srgbClr>
                                  </a:gs>
                                  <a:gs pos="100000">
                                    <a:srgbClr val="000000">
                                      <a:shade val="39000"/>
                                      <a:satMod val="150000"/>
                                    </a:srgb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algn="tl" rotWithShape="0">
                                  <a:srgbClr val="000000"/>
                                </a:outerShdw>
                              </a:effectLst>
                            </a:rPr>
                            <a:t>250</a:t>
                          </a:r>
                          <a:endParaRPr lang="ru-RU" sz="3200" b="1" cap="none" spc="0" dirty="0">
                            <a:ln w="17780" cmpd="sng">
                              <a:solidFill>
                                <a:srgbClr val="FFFFFF"/>
                              </a:solidFill>
                              <a:prstDash val="solid"/>
                              <a:miter lim="800000"/>
                            </a:ln>
                            <a:gradFill rotWithShape="1">
                              <a:gsLst>
                                <a:gs pos="0">
                                  <a:srgbClr val="000000">
                                    <a:tint val="92000"/>
                                    <a:shade val="100000"/>
                                    <a:satMod val="150000"/>
                                  </a:srgbClr>
                                </a:gs>
                                <a:gs pos="49000">
                                  <a:srgbClr val="000000">
                                    <a:tint val="89000"/>
                                    <a:shade val="90000"/>
                                    <a:satMod val="150000"/>
                                  </a:srgbClr>
                                </a:gs>
                                <a:gs pos="50000">
                                  <a:srgbClr val="000000">
                                    <a:tint val="100000"/>
                                    <a:shade val="75000"/>
                                    <a:satMod val="150000"/>
                                  </a:srgbClr>
                                </a:gs>
                                <a:gs pos="95000">
                                  <a:srgbClr val="000000">
                                    <a:shade val="47000"/>
                                    <a:satMod val="150000"/>
                                  </a:srgbClr>
                                </a:gs>
                                <a:gs pos="100000">
                                  <a:srgbClr val="000000">
                                    <a:shade val="39000"/>
                                    <a:satMod val="150000"/>
                                  </a:srgb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algn="tl" rotWithShape="0">
                                <a:srgbClr val="000000"/>
                              </a:outerShdw>
                            </a:effectLst>
                          </a:endParaRPr>
                        </a:p>
                      </p:txBody>
                    </p:sp>
                  </p:grpSp>
                  <p:sp>
                    <p:nvSpPr>
                      <p:cNvPr id="20" name="Прямоугольник 19"/>
                      <p:cNvSpPr/>
                      <p:nvPr/>
                    </p:nvSpPr>
                    <p:spPr>
                      <a:xfrm rot="11752548">
                        <a:off x="1951319" y="4933486"/>
                        <a:ext cx="993767" cy="74997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91440" tIns="45720" rIns="91440" bIns="45720">
                        <a:spAutoFit/>
                      </a:bodyPr>
                      <a:lstStyle/>
                      <a:p>
                        <a:pPr algn="ctr"/>
                        <a:r>
                          <a:rPr lang="ru-RU" sz="3200" b="0" cap="none" spc="0" dirty="0" smtClean="0">
                            <a:ln w="18415" cmpd="sng">
                              <a:solidFill>
                                <a:srgbClr val="FFFFFF"/>
                              </a:solidFill>
                              <a:prstDash val="solid"/>
                            </a:ln>
                            <a:solidFill>
                              <a:srgbClr val="FFFFFF"/>
                            </a:solidFill>
                            <a:effectLst>
                              <a:outerShdw blurRad="63500" dir="3600000" algn="tl" rotWithShape="0">
                                <a:srgbClr val="000000">
                                  <a:alpha val="70000"/>
                                </a:srgbClr>
                              </a:outerShdw>
                            </a:effectLst>
                          </a:rPr>
                          <a:t>200</a:t>
                        </a:r>
                        <a:endParaRPr lang="ru-RU" sz="3200" b="0" cap="none" spc="0" dirty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endParaRPr>
                      </a:p>
                    </p:txBody>
                  </p:sp>
                </p:grpSp>
                <p:sp>
                  <p:nvSpPr>
                    <p:cNvPr id="18" name="Прямоугольник 17"/>
                    <p:cNvSpPr/>
                    <p:nvPr/>
                  </p:nvSpPr>
                  <p:spPr>
                    <a:xfrm rot="17501029">
                      <a:off x="752495" y="2951406"/>
                      <a:ext cx="1061358" cy="57332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0" tIns="45720" rIns="91440" bIns="45720">
                      <a:spAutoFit/>
                    </a:bodyPr>
                    <a:lstStyle/>
                    <a:p>
                      <a:pPr algn="ctr"/>
                      <a:r>
                        <a:rPr lang="ru-RU" sz="24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приз</a:t>
                      </a:r>
                      <a:endParaRPr lang="ru-RU" sz="2400" b="1" cap="none" spc="0" dirty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gradFill rotWithShape="1">
                          <a:gsLst>
                            <a:gs pos="0">
                              <a:srgbClr val="000000">
                                <a:tint val="92000"/>
                                <a:shade val="100000"/>
                                <a:satMod val="150000"/>
                              </a:srgbClr>
                            </a:gs>
                            <a:gs pos="49000">
                              <a:srgbClr val="000000">
                                <a:tint val="89000"/>
                                <a:shade val="90000"/>
                                <a:satMod val="150000"/>
                              </a:srgbClr>
                            </a:gs>
                            <a:gs pos="50000">
                              <a:srgbClr val="000000">
                                <a:tint val="100000"/>
                                <a:shade val="75000"/>
                                <a:satMod val="150000"/>
                              </a:srgbClr>
                            </a:gs>
                            <a:gs pos="95000">
                              <a:srgbClr val="000000">
                                <a:shade val="47000"/>
                                <a:satMod val="150000"/>
                              </a:srgbClr>
                            </a:gs>
                            <a:gs pos="100000">
                              <a:srgbClr val="000000">
                                <a:shade val="39000"/>
                                <a:satMod val="150000"/>
                              </a:srgbClr>
                            </a:gs>
                          </a:gsLst>
                          <a:lin ang="5400000"/>
                        </a:gra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</p:txBody>
                </p:sp>
              </p:grpSp>
              <p:cxnSp>
                <p:nvCxnSpPr>
                  <p:cNvPr id="16" name="Прямая со стрелкой 15"/>
                  <p:cNvCxnSpPr/>
                  <p:nvPr/>
                </p:nvCxnSpPr>
                <p:spPr>
                  <a:xfrm flipH="1" flipV="1">
                    <a:off x="1475656" y="4581128"/>
                    <a:ext cx="360040" cy="360040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" name="Прямоугольник 13"/>
                <p:cNvSpPr/>
                <p:nvPr/>
              </p:nvSpPr>
              <p:spPr>
                <a:xfrm rot="15408026">
                  <a:off x="828980" y="3766176"/>
                  <a:ext cx="978905" cy="68247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ru-RU" sz="32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3</a:t>
                  </a:r>
                  <a:r>
                    <a:rPr lang="ru-RU" sz="3200" b="0" cap="none" spc="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rPr>
                    <a:t>50</a:t>
                  </a:r>
                  <a:endParaRPr lang="ru-RU" sz="3200" b="0" cap="none" spc="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" name="Прямоугольник 11"/>
              <p:cNvSpPr/>
              <p:nvPr/>
            </p:nvSpPr>
            <p:spPr>
              <a:xfrm rot="18986304">
                <a:off x="1202459" y="2103454"/>
                <a:ext cx="1012491" cy="65983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3200" b="0" cap="none" spc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rPr>
                  <a:t>500</a:t>
                </a:r>
                <a:endParaRPr lang="ru-RU" sz="3200" b="0" cap="none" spc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Прямоугольник 9"/>
            <p:cNvSpPr/>
            <p:nvPr/>
          </p:nvSpPr>
          <p:spPr>
            <a:xfrm rot="20933116">
              <a:off x="1705156" y="2270071"/>
              <a:ext cx="565762" cy="74997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Б</a:t>
              </a:r>
              <a:endParaRPr lang="ru-RU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Группа 30"/>
          <p:cNvGrpSpPr/>
          <p:nvPr/>
        </p:nvGrpSpPr>
        <p:grpSpPr>
          <a:xfrm rot="14525451">
            <a:off x="1467609" y="2937560"/>
            <a:ext cx="1260676" cy="693202"/>
            <a:chOff x="2543175" y="3789040"/>
            <a:chExt cx="1819058" cy="996201"/>
          </a:xfrm>
          <a:solidFill>
            <a:srgbClr val="FFFF00"/>
          </a:solidFill>
        </p:grpSpPr>
        <p:sp>
          <p:nvSpPr>
            <p:cNvPr id="34" name="Стрелка вниз 33"/>
            <p:cNvSpPr/>
            <p:nvPr/>
          </p:nvSpPr>
          <p:spPr>
            <a:xfrm rot="18853060">
              <a:off x="3322739" y="3745748"/>
              <a:ext cx="259929" cy="1819058"/>
            </a:xfrm>
            <a:prstGeom prst="downArrow">
              <a:avLst>
                <a:gd name="adj1" fmla="val 50000"/>
                <a:gd name="adj2" fmla="val 215942"/>
              </a:avLst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2555776" y="3789040"/>
              <a:ext cx="360040" cy="360040"/>
            </a:xfrm>
            <a:prstGeom prst="ellipse">
              <a:avLst/>
            </a:prstGeom>
            <a:grpFill/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Овальная выноска 35"/>
          <p:cNvSpPr/>
          <p:nvPr/>
        </p:nvSpPr>
        <p:spPr bwMode="auto">
          <a:xfrm>
            <a:off x="3872880" y="908720"/>
            <a:ext cx="3960440" cy="2376264"/>
          </a:xfrm>
          <a:prstGeom prst="wedgeEllipseCallout">
            <a:avLst>
              <a:gd name="adj1" fmla="val 65199"/>
              <a:gd name="adj2" fmla="val 41395"/>
            </a:avLst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Будете ли вы участвовать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в суперигре?</a:t>
            </a:r>
          </a:p>
        </p:txBody>
      </p:sp>
      <p:pic>
        <p:nvPicPr>
          <p:cNvPr id="37" name="Picture 15" descr="http://sovetclub.ru/tim/44b098b7890f8fbe58cacea76b96ed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480" y="0"/>
            <a:ext cx="4248472" cy="2044778"/>
          </a:xfrm>
          <a:prstGeom prst="rect">
            <a:avLst/>
          </a:prstGeom>
          <a:noFill/>
        </p:spPr>
      </p:pic>
      <p:sp>
        <p:nvSpPr>
          <p:cNvPr id="38" name="Овал 37">
            <a:hlinkClick r:id="rId6" action="ppaction://hlinksldjump"/>
          </p:cNvPr>
          <p:cNvSpPr/>
          <p:nvPr/>
        </p:nvSpPr>
        <p:spPr bwMode="auto">
          <a:xfrm>
            <a:off x="4088904" y="4149080"/>
            <a:ext cx="1584176" cy="144016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rgbClr val="C00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Да</a:t>
            </a:r>
          </a:p>
        </p:txBody>
      </p:sp>
      <p:sp>
        <p:nvSpPr>
          <p:cNvPr id="39" name="Овал 38">
            <a:hlinkClick r:id="rId7" action="ppaction://hlinksldjump"/>
          </p:cNvPr>
          <p:cNvSpPr/>
          <p:nvPr/>
        </p:nvSpPr>
        <p:spPr bwMode="auto">
          <a:xfrm>
            <a:off x="5961112" y="4149080"/>
            <a:ext cx="1584176" cy="1440160"/>
          </a:xfrm>
          <a:prstGeom prst="ellipse">
            <a:avLst/>
          </a:prstGeom>
          <a:solidFill>
            <a:srgbClr val="66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rgbClr val="00B0F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Нет</a:t>
            </a:r>
          </a:p>
        </p:txBody>
      </p:sp>
      <p:pic>
        <p:nvPicPr>
          <p:cNvPr id="40" name="Picture 2" descr="http://lukscool.my1.ru/material/2017/3005749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52800" y="5229200"/>
            <a:ext cx="939587" cy="98673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1" name="Управляющая кнопка: настраиваемая 40">
            <a:hlinkClick r:id="" action="ppaction://hlinkshowjump?jump=endshow" highlightClick="1"/>
          </p:cNvPr>
          <p:cNvSpPr/>
          <p:nvPr/>
        </p:nvSpPr>
        <p:spPr bwMode="auto">
          <a:xfrm>
            <a:off x="9489504" y="0"/>
            <a:ext cx="344488" cy="404664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620000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360000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8400000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700000"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31576" y="116632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Суперигра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5298" name="Picture 2" descr="http://lukscool.my1.ru/material/2017/300574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93360" y="332656"/>
            <a:ext cx="939587" cy="986731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4" name="Прямоугольник 33"/>
          <p:cNvSpPr/>
          <p:nvPr/>
        </p:nvSpPr>
        <p:spPr bwMode="auto">
          <a:xfrm>
            <a:off x="27248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М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99256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171264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Т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243272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Ь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242848" y="1148938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1006990" y="1146113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1712640" y="1124744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2389267" y="1133453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344488" y="2348880"/>
            <a:ext cx="6696744" cy="2664296"/>
          </a:xfrm>
          <a:prstGeom prst="roundRect">
            <a:avLst/>
          </a:prstGeom>
          <a:solidFill>
            <a:srgbClr val="66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dirty="0"/>
              <a:t>Над заливом нависает </a:t>
            </a:r>
            <a:r>
              <a:rPr lang="ru-RU" sz="2800" dirty="0" smtClean="0"/>
              <a:t>статуя, как </a:t>
            </a:r>
            <a:r>
              <a:rPr lang="ru-RU" sz="2800" dirty="0"/>
              <a:t>будто обнимает весь родной город.</a:t>
            </a:r>
          </a:p>
        </p:txBody>
      </p:sp>
      <p:grpSp>
        <p:nvGrpSpPr>
          <p:cNvPr id="25" name="Группа 48"/>
          <p:cNvGrpSpPr/>
          <p:nvPr/>
        </p:nvGrpSpPr>
        <p:grpSpPr>
          <a:xfrm>
            <a:off x="7905329" y="2420888"/>
            <a:ext cx="1944215" cy="4176464"/>
            <a:chOff x="5817096" y="0"/>
            <a:chExt cx="3672407" cy="7245424"/>
          </a:xfrm>
        </p:grpSpPr>
        <p:grpSp>
          <p:nvGrpSpPr>
            <p:cNvPr id="27" name="Группа 46"/>
            <p:cNvGrpSpPr/>
            <p:nvPr/>
          </p:nvGrpSpPr>
          <p:grpSpPr>
            <a:xfrm>
              <a:off x="5817096" y="0"/>
              <a:ext cx="3672407" cy="7245424"/>
              <a:chOff x="4160911" y="692695"/>
              <a:chExt cx="4176464" cy="8714451"/>
            </a:xfrm>
          </p:grpSpPr>
          <p:pic>
            <p:nvPicPr>
              <p:cNvPr id="55300" name="Picture 4" descr="http://pluspng.com/img-png/teacher-png-cartoon-337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flipH="1">
                <a:off x="4160911" y="692695"/>
                <a:ext cx="4176464" cy="8714451"/>
              </a:xfrm>
              <a:prstGeom prst="rect">
                <a:avLst/>
              </a:prstGeom>
              <a:noFill/>
            </p:spPr>
          </p:pic>
          <p:sp>
            <p:nvSpPr>
              <p:cNvPr id="45" name="Прямоугольник 44"/>
              <p:cNvSpPr/>
              <p:nvPr/>
            </p:nvSpPr>
            <p:spPr bwMode="auto">
              <a:xfrm rot="679775">
                <a:off x="6310510" y="4296063"/>
                <a:ext cx="297484" cy="417835"/>
              </a:xfrm>
              <a:prstGeom prst="rect">
                <a:avLst/>
              </a:prstGeom>
              <a:solidFill>
                <a:srgbClr val="9933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9263" rtl="0" eaLnBrk="1" fontAlgn="base" latinLnBrk="0" hangingPunct="1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effectLst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 rot="1075083">
              <a:off x="7711031" y="2769637"/>
              <a:ext cx="360039" cy="6941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С</a:t>
              </a:r>
              <a:endParaRPr lang="ru-RU" sz="20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sp>
        <p:nvSpPr>
          <p:cNvPr id="54" name="Овальная выноска 53"/>
          <p:cNvSpPr/>
          <p:nvPr/>
        </p:nvSpPr>
        <p:spPr bwMode="auto">
          <a:xfrm>
            <a:off x="5349044" y="2352586"/>
            <a:ext cx="2808312" cy="1656184"/>
          </a:xfrm>
          <a:prstGeom prst="wedgeEllipseCallout">
            <a:avLst>
              <a:gd name="adj1" fmla="val 84735"/>
              <a:gd name="adj2" fmla="val 22451"/>
            </a:avLst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Вопрос 5</a:t>
            </a:r>
          </a:p>
        </p:txBody>
      </p:sp>
      <p:sp>
        <p:nvSpPr>
          <p:cNvPr id="55" name="Управляющая кнопка: настраиваемая 54">
            <a:hlinkClick r:id="" action="ppaction://hlinkshowjump?jump=endshow" highlightClick="1"/>
          </p:cNvPr>
          <p:cNvSpPr/>
          <p:nvPr/>
        </p:nvSpPr>
        <p:spPr bwMode="auto">
          <a:xfrm>
            <a:off x="9489504" y="0"/>
            <a:ext cx="344488" cy="404664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Прямоугольник 56">
            <a:hlinkClick r:id="" action="ppaction://noaction"/>
          </p:cNvPr>
          <p:cNvSpPr/>
          <p:nvPr/>
        </p:nvSpPr>
        <p:spPr>
          <a:xfrm>
            <a:off x="2936776" y="5811020"/>
            <a:ext cx="42846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FF0000"/>
                </a:solidFill>
              </a:rPr>
              <a:t>Это интересно</a:t>
            </a:r>
            <a:endParaRPr lang="ru-RU" sz="4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315280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Ч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3134164" y="1124562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0" name="Picture 2" descr="https://3.bp.blogspot.com/-7jDcPYrCs4Q/WRMx01LHeHI/AAAAAAAAAVg/KbEChFmRQzcWupu-9OsqhUa3fEmTq1W8gCLcB/s1600/i%2B%25285%252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488" y="4941168"/>
            <a:ext cx="1181816" cy="1639293"/>
          </a:xfrm>
          <a:prstGeom prst="rect">
            <a:avLst/>
          </a:prstGeom>
          <a:noFill/>
        </p:spPr>
      </p:pic>
      <p:sp>
        <p:nvSpPr>
          <p:cNvPr id="62" name="Прямоугольник 61"/>
          <p:cNvSpPr/>
          <p:nvPr/>
        </p:nvSpPr>
        <p:spPr bwMode="auto">
          <a:xfrm>
            <a:off x="387288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 bwMode="auto">
          <a:xfrm>
            <a:off x="459296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 smtClean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В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531304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603312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Ш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675320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Е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7473280" y="1124744"/>
            <a:ext cx="720080" cy="720080"/>
          </a:xfrm>
          <a:prstGeom prst="rect">
            <a:avLst/>
          </a:prstGeom>
          <a:ln w="28575">
            <a:solidFill>
              <a:srgbClr val="9900CC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ru-RU" sz="5400" b="1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Й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3872880" y="1124562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4628964" y="1148938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5313040" y="1148938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 bwMode="auto">
          <a:xfrm>
            <a:off x="6033120" y="1124562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 bwMode="auto">
          <a:xfrm>
            <a:off x="6756192" y="1124562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7473280" y="1124562"/>
            <a:ext cx="720080" cy="720080"/>
          </a:xfrm>
          <a:prstGeom prst="rect">
            <a:avLst/>
          </a:prstGeom>
          <a:gradFill flip="none" rotWithShape="1">
            <a:gsLst>
              <a:gs pos="0">
                <a:srgbClr val="FF00FF"/>
              </a:gs>
              <a:gs pos="50000">
                <a:srgbClr val="FF00FF"/>
              </a:gs>
              <a:gs pos="100000">
                <a:srgbClr val="9900CC"/>
              </a:gs>
            </a:gsLst>
            <a:path path="rect">
              <a:fillToRect l="50000" t="50000" r="50000" b="50000"/>
            </a:path>
            <a:tileRect/>
          </a:gradFill>
          <a:ln w="38100">
            <a:solidFill>
              <a:srgbClr val="6600CC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5" name="Управляющая кнопка: далее 74">
            <a:hlinkClick r:id="rId5" action="ppaction://hlinksldjump" highlightClick="1"/>
          </p:cNvPr>
          <p:cNvSpPr/>
          <p:nvPr/>
        </p:nvSpPr>
        <p:spPr bwMode="auto">
          <a:xfrm>
            <a:off x="9417496" y="6309320"/>
            <a:ext cx="416496" cy="360040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5538" name="Picture 2" descr="http://borisova.3dn.ru/kartinki/deti/27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5208" y="4365104"/>
            <a:ext cx="1587953" cy="208823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80" y="3356992"/>
            <a:ext cx="3890938" cy="2592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50" grpId="0" animBg="1"/>
      <p:bldP spid="54" grpId="0" animBg="1"/>
      <p:bldP spid="52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8"/>
          <p:cNvGrpSpPr/>
          <p:nvPr/>
        </p:nvGrpSpPr>
        <p:grpSpPr>
          <a:xfrm>
            <a:off x="6897216" y="908720"/>
            <a:ext cx="2664295" cy="5472608"/>
            <a:chOff x="5817096" y="0"/>
            <a:chExt cx="3672407" cy="7245424"/>
          </a:xfrm>
        </p:grpSpPr>
        <p:grpSp>
          <p:nvGrpSpPr>
            <p:cNvPr id="4" name="Группа 46"/>
            <p:cNvGrpSpPr/>
            <p:nvPr/>
          </p:nvGrpSpPr>
          <p:grpSpPr>
            <a:xfrm>
              <a:off x="5817096" y="0"/>
              <a:ext cx="3672407" cy="7245424"/>
              <a:chOff x="4160911" y="692695"/>
              <a:chExt cx="4176464" cy="8714451"/>
            </a:xfrm>
          </p:grpSpPr>
          <p:pic>
            <p:nvPicPr>
              <p:cNvPr id="6" name="Picture 4" descr="http://pluspng.com/img-png/teacher-png-cartoon-337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flipH="1">
                <a:off x="4160911" y="692695"/>
                <a:ext cx="4176464" cy="8714451"/>
              </a:xfrm>
              <a:prstGeom prst="rect">
                <a:avLst/>
              </a:prstGeom>
              <a:noFill/>
            </p:spPr>
          </p:pic>
          <p:sp>
            <p:nvSpPr>
              <p:cNvPr id="7" name="Прямоугольник 6"/>
              <p:cNvSpPr/>
              <p:nvPr/>
            </p:nvSpPr>
            <p:spPr bwMode="auto">
              <a:xfrm rot="679775">
                <a:off x="6310510" y="4296063"/>
                <a:ext cx="297484" cy="417835"/>
              </a:xfrm>
              <a:prstGeom prst="rect">
                <a:avLst/>
              </a:prstGeom>
              <a:solidFill>
                <a:srgbClr val="9933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9263" rtl="0" eaLnBrk="1" fontAlgn="base" latinLnBrk="0" hangingPunct="1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effectLst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Прямоугольник 4"/>
            <p:cNvSpPr/>
            <p:nvPr/>
          </p:nvSpPr>
          <p:spPr>
            <a:xfrm rot="1075083">
              <a:off x="7711031" y="2769637"/>
              <a:ext cx="360039" cy="6941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1" cap="none" spc="50" dirty="0" smtClean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</a:rPr>
                <a:t>С</a:t>
              </a:r>
              <a:endParaRPr lang="ru-RU" sz="20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endParaRPr>
            </a:p>
          </p:txBody>
        </p:sp>
      </p:grpSp>
      <p:pic>
        <p:nvPicPr>
          <p:cNvPr id="8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448944" cy="516591"/>
          </a:xfrm>
          <a:prstGeom prst="rect">
            <a:avLst/>
          </a:prstGeom>
          <a:noFill/>
        </p:spPr>
      </p:pic>
      <p:pic>
        <p:nvPicPr>
          <p:cNvPr id="9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457056" y="0"/>
            <a:ext cx="4448944" cy="516591"/>
          </a:xfrm>
          <a:prstGeom prst="rect">
            <a:avLst/>
          </a:prstGeom>
          <a:noFill/>
        </p:spPr>
      </p:pic>
      <p:pic>
        <p:nvPicPr>
          <p:cNvPr id="10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966176" y="2370841"/>
            <a:ext cx="4448944" cy="516591"/>
          </a:xfrm>
          <a:prstGeom prst="rect">
            <a:avLst/>
          </a:prstGeom>
          <a:noFill/>
        </p:spPr>
      </p:pic>
      <p:pic>
        <p:nvPicPr>
          <p:cNvPr id="11" name="Picture 11" descr="https://cs8.livemaster.ru/storage/dc/ac/c1ab8acfad8047b48cf3adeb46uf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7423233" y="2298833"/>
            <a:ext cx="4448944" cy="516591"/>
          </a:xfrm>
          <a:prstGeom prst="rect">
            <a:avLst/>
          </a:prstGeom>
          <a:noFill/>
        </p:spPr>
      </p:pic>
      <p:sp>
        <p:nvSpPr>
          <p:cNvPr id="12" name="Овальная выноска 11"/>
          <p:cNvSpPr/>
          <p:nvPr/>
        </p:nvSpPr>
        <p:spPr bwMode="auto">
          <a:xfrm>
            <a:off x="920552" y="548680"/>
            <a:ext cx="5256584" cy="3600400"/>
          </a:xfrm>
          <a:prstGeom prst="wedgeEllipseCallout">
            <a:avLst>
              <a:gd name="adj1" fmla="val 74283"/>
              <a:gd name="adj2" fmla="val 4691"/>
            </a:avLst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b="1" dirty="0" smtClean="0">
                <a:solidFill>
                  <a:srgbClr val="1F0A3E"/>
                </a:solidFill>
                <a:latin typeface="Arial" pitchFamily="34" charset="0"/>
                <a:cs typeface="Arial" pitchFamily="34" charset="0"/>
              </a:rPr>
              <a:t>От чистого сердца поздравляем Вас с победой!</a:t>
            </a:r>
            <a:endParaRPr lang="ru-RU" sz="3600" b="1" dirty="0">
              <a:solidFill>
                <a:srgbClr val="1F0A3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8" name="Picture 4" descr="https://us.v-cdn.net/6025126/uploads/editor/f8/enx245w63bwi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12840" y="2708920"/>
            <a:ext cx="4149080" cy="4149080"/>
          </a:xfrm>
          <a:prstGeom prst="rect">
            <a:avLst/>
          </a:prstGeom>
          <a:noFill/>
        </p:spPr>
      </p:pic>
      <p:sp>
        <p:nvSpPr>
          <p:cNvPr id="16" name="Управляющая кнопка: далее 15">
            <a:hlinkClick r:id="" action="ppaction://noaction" highlightClick="1"/>
          </p:cNvPr>
          <p:cNvSpPr/>
          <p:nvPr/>
        </p:nvSpPr>
        <p:spPr bwMode="auto">
          <a:xfrm>
            <a:off x="9201472" y="6093296"/>
            <a:ext cx="360040" cy="432048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7590" name="Picture 6" descr="http://blestiashky.narod.ru/1/smayl88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3784" y="3284984"/>
            <a:ext cx="1607135" cy="1728192"/>
          </a:xfrm>
          <a:prstGeom prst="rect">
            <a:avLst/>
          </a:prstGeom>
          <a:noFill/>
        </p:spPr>
      </p:pic>
      <p:sp>
        <p:nvSpPr>
          <p:cNvPr id="18" name="Управляющая кнопка: настраиваемая 17">
            <a:hlinkClick r:id="" action="ppaction://hlinkshowjump?jump=endshow" highlightClick="1"/>
          </p:cNvPr>
          <p:cNvSpPr/>
          <p:nvPr/>
        </p:nvSpPr>
        <p:spPr bwMode="auto">
          <a:xfrm>
            <a:off x="9489504" y="0"/>
            <a:ext cx="344488" cy="404664"/>
          </a:xfrm>
          <a:prstGeom prst="actionButtonBlank">
            <a:avLst/>
          </a:prstGeom>
          <a:solidFill>
            <a:srgbClr val="FF00FF"/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Microsoft YaHei" panose="020B0503020204020204" pitchFamily="34" charset="-122"/>
                <a:cs typeface="Arial" panose="020B0604020202020204" pitchFamily="34" charset="0"/>
              </a:rPr>
              <a:t>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strips/>
    <p:sndAc>
      <p:stSnd loop="1"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58" y="1988840"/>
            <a:ext cx="8354318" cy="3528392"/>
          </a:xfrm>
          <a:solidFill>
            <a:srgbClr val="7030A0"/>
          </a:solidFill>
        </p:spPr>
        <p:txBody>
          <a:bodyPr/>
          <a:lstStyle/>
          <a:p>
            <a:endParaRPr lang="ru-RU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632" y="1260908"/>
            <a:ext cx="6984776" cy="457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8175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48544" y="332656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Отборочный тур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40632" y="2060848"/>
          <a:ext cx="6768753" cy="4176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6251"/>
                <a:gridCol w="2256251"/>
                <a:gridCol w="2256251"/>
              </a:tblGrid>
              <a:tr h="13921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7C80"/>
                    </a:solidFill>
                  </a:tcPr>
                </a:tc>
              </a:tr>
              <a:tr h="13921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</a:tr>
              <a:tr h="13921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99FF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1124744"/>
            <a:ext cx="26642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Вопросы</a:t>
            </a:r>
            <a:endParaRPr lang="ru-RU" sz="28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2680" y="1844824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+mn-lt"/>
                <a:hlinkClick r:id="rId2" action="ppaction://hlinksldjump"/>
              </a:rPr>
              <a:t>1</a:t>
            </a:r>
            <a:endParaRPr lang="ru-RU" sz="7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04928" y="1844824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+mn-lt"/>
                <a:hlinkClick r:id="rId3" action="ppaction://hlinksldjump"/>
              </a:rPr>
              <a:t>2</a:t>
            </a:r>
            <a:endParaRPr lang="ru-RU" sz="72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37176" y="1916832"/>
            <a:ext cx="1512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+mn-lt"/>
                <a:hlinkClick r:id="rId4" action="ppaction://hlinksldjump"/>
              </a:rPr>
              <a:t>3</a:t>
            </a:r>
            <a:endParaRPr lang="ru-RU" sz="6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6696" y="3140968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+mn-lt"/>
                <a:hlinkClick r:id="rId5" action="ppaction://hlinksldjump"/>
              </a:rPr>
              <a:t>4</a:t>
            </a:r>
            <a:endParaRPr lang="ru-RU" sz="7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48944" y="3140968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+mn-lt"/>
                <a:hlinkClick r:id="rId6" action="ppaction://hlinksldjump"/>
              </a:rPr>
              <a:t>5</a:t>
            </a:r>
            <a:endParaRPr lang="ru-RU" sz="7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09184" y="3236783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+mn-lt"/>
                <a:hlinkClick r:id="rId7" action="ppaction://hlinksldjump"/>
              </a:rPr>
              <a:t>6</a:t>
            </a:r>
            <a:endParaRPr lang="ru-RU" sz="7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2680" y="4581128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+mn-lt"/>
                <a:hlinkClick r:id="rId8" action="ppaction://hlinksldjump"/>
              </a:rPr>
              <a:t>7</a:t>
            </a:r>
            <a:endParaRPr lang="ru-RU" sz="7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48944" y="4725144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+mn-lt"/>
                <a:hlinkClick r:id="rId9" action="ppaction://hlinksldjump"/>
              </a:rPr>
              <a:t>8</a:t>
            </a:r>
            <a:endParaRPr lang="ru-RU" sz="7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81192" y="4581128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+mn-lt"/>
                <a:hlinkClick r:id="rId10" action="ppaction://hlinksldjump"/>
              </a:rPr>
              <a:t>9</a:t>
            </a:r>
            <a:endParaRPr lang="ru-RU" sz="7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0" name="Управляющая кнопка: далее 19">
            <a:hlinkClick r:id="rId11" action="ppaction://hlinksldjump" highlightClick="1"/>
          </p:cNvPr>
          <p:cNvSpPr/>
          <p:nvPr/>
        </p:nvSpPr>
        <p:spPr bwMode="auto">
          <a:xfrm>
            <a:off x="8697416" y="5805264"/>
            <a:ext cx="648072" cy="504056"/>
          </a:xfrm>
          <a:prstGeom prst="actionButtonForwardNex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6576" y="1052736"/>
            <a:ext cx="79616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1. Нитками какого цвета обводят все узоры в чувашской вышивке?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9144" y="4005064"/>
            <a:ext cx="2232248" cy="584775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Черного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33" y="2006842"/>
            <a:ext cx="4088967" cy="30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4529" y="1052736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2.Какой город  Чувашии изображен на фото?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1358" y="4005064"/>
            <a:ext cx="4012082" cy="1077218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Алатырь-город двух монастырей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2343621"/>
            <a:ext cx="3125026" cy="288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440" y="612068"/>
            <a:ext cx="3048000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36976" y="1224136"/>
            <a:ext cx="43612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+mn-lt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3.Какой из народных промыслов Чувашии мы видим на фото(больше всего экспонатов)?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5007" y="4005064"/>
            <a:ext cx="4073181" cy="584775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деревообработка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93" y="1535460"/>
            <a:ext cx="4065563" cy="4000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4529" y="1196752"/>
            <a:ext cx="5221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4. Кто на фото и чем он знаменит?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6855" y="3352206"/>
            <a:ext cx="5391119" cy="2062103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Федоров Святослав Николаевич- известный хирург- офтальмолог.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44" y="2342569"/>
            <a:ext cx="2375064" cy="3415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064" y="908720"/>
            <a:ext cx="3518911" cy="244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4528" y="1052736"/>
            <a:ext cx="8393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n-lt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5.Какой город  мы видим на фото?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9144" y="4005064"/>
            <a:ext cx="2664296" cy="584775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Шумерля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6976" y="5301208"/>
            <a:ext cx="1188720" cy="457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ответ</a:t>
            </a:r>
            <a:endParaRPr lang="ru-RU" sz="2400" b="1" dirty="0"/>
          </a:p>
        </p:txBody>
      </p:sp>
      <p:pic>
        <p:nvPicPr>
          <p:cNvPr id="69634" name="Picture 2" descr="https://cdn.pixabay.com/photo/2017/06/15/11/49/question-mark-2405202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0"/>
            <a:ext cx="1836802" cy="1224136"/>
          </a:xfrm>
          <a:prstGeom prst="rect">
            <a:avLst/>
          </a:prstGeom>
          <a:noFill/>
        </p:spPr>
      </p:pic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 bwMode="auto">
          <a:xfrm>
            <a:off x="8265368" y="5229200"/>
            <a:ext cx="648072" cy="504056"/>
          </a:xfrm>
          <a:prstGeom prst="actionButtonRetur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76" y="2253065"/>
            <a:ext cx="2225675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317" y="2240930"/>
            <a:ext cx="276225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801" y="2673350"/>
            <a:ext cx="3052738" cy="183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21636"/>
      </p:ext>
    </p:extLst>
  </p:cSld>
  <p:clrMapOvr>
    <a:masterClrMapping/>
  </p:clrMapOvr>
  <p:transition advClick="0">
    <p:pull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4">
  <a:themeElements>
    <a:clrScheme name="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">
      <a:majorFont>
        <a:latin typeface="Calibri"/>
        <a:ea typeface="Microsoft YaHei"/>
        <a:cs typeface="Arial"/>
      </a:majorFont>
      <a:minorFont>
        <a:latin typeface="Georgia"/>
        <a:ea typeface="Microsoft YaHei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Calibri"/>
        <a:ea typeface="Microsoft YaHei"/>
        <a:cs typeface=""/>
      </a:majorFont>
      <a:minorFont>
        <a:latin typeface="Georgia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Calibri"/>
        <a:ea typeface="Microsoft YaHei"/>
        <a:cs typeface=""/>
      </a:majorFont>
      <a:minorFont>
        <a:latin typeface="Georgia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</Template>
  <TotalTime>1018</TotalTime>
  <Words>465</Words>
  <Application>Microsoft Office PowerPoint</Application>
  <PresentationFormat>Лист A4 (210x297 мм)</PresentationFormat>
  <Paragraphs>183</Paragraphs>
  <Slides>23</Slides>
  <Notes>3</Notes>
  <HiddenSlides>1</HiddenSlides>
  <MMClips>2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4</vt:lpstr>
      <vt:lpstr>Оформление по умолчанию</vt:lpstr>
      <vt:lpstr>1_Оформление по умолчанию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Чувашский художник, автор современного герба Чувашской Республики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Рамка радужная</dc:title>
  <dc:creator>Dom</dc:creator>
  <cp:lastModifiedBy>Пользователь Windows</cp:lastModifiedBy>
  <cp:revision>111</cp:revision>
  <cp:lastPrinted>1601-01-01T00:00:00Z</cp:lastPrinted>
  <dcterms:created xsi:type="dcterms:W3CDTF">2016-12-21T17:01:13Z</dcterms:created>
  <dcterms:modified xsi:type="dcterms:W3CDTF">2023-04-14T11:12:28Z</dcterms:modified>
</cp:coreProperties>
</file>