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7" r:id="rId10"/>
    <p:sldId id="263" r:id="rId11"/>
    <p:sldId id="266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720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12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937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92911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308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75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333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425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1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675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110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49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05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38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23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7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74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389E584-C4B5-4A3A-A8E3-B8F7AA0803F8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C2FDD-245C-49C8-B1F9-019AE535AB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4214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149928"/>
            <a:ext cx="9997954" cy="2563090"/>
          </a:xfrm>
        </p:spPr>
        <p:txBody>
          <a:bodyPr/>
          <a:lstStyle/>
          <a:p>
            <a:pPr algn="ctr"/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«Страна, открывшая путь в космос. Юрий Гагарин-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космонавт Земли.»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9332936" cy="173425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Подготовила учитель начальных классов</a:t>
            </a:r>
          </a:p>
          <a:p>
            <a:pPr algn="ctr"/>
            <a:r>
              <a:rPr lang="ru-RU" dirty="0"/>
              <a:t> Ющенко Вероника Борисовна</a:t>
            </a:r>
          </a:p>
          <a:p>
            <a:pPr algn="ctr"/>
            <a:r>
              <a:rPr lang="ru-RU" dirty="0"/>
              <a:t>МКОУ «ПЗСОШ № 2»</a:t>
            </a:r>
          </a:p>
          <a:p>
            <a:pPr algn="ctr"/>
            <a:r>
              <a:rPr lang="ru-RU" dirty="0"/>
              <a:t>2021 год.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554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bs.twimg.com/media/DjhA9g5UwAAogtd.jpg:lar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2119744"/>
            <a:ext cx="7135091" cy="458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091" y="2119745"/>
            <a:ext cx="5056908" cy="45858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253" y="55418"/>
            <a:ext cx="113884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Леонов и Павел Беляев. Выход в открытый космос  18 марта 1965 года.</a:t>
            </a:r>
          </a:p>
        </p:txBody>
      </p:sp>
    </p:spTree>
    <p:extLst>
      <p:ext uri="{BB962C8B-B14F-4D97-AF65-F5344CB8AC3E}">
        <p14:creationId xmlns:p14="http://schemas.microsoft.com/office/powerpoint/2010/main" val="3745022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cs12.pikabu.ru/post_img/2020/03/11/7/og_og_15839228772459829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131148"/>
            <a:ext cx="11277600" cy="5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207818"/>
            <a:ext cx="11914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Валентина Владимировна Терешкова</a:t>
            </a:r>
          </a:p>
        </p:txBody>
      </p:sp>
    </p:spTree>
    <p:extLst>
      <p:ext uri="{BB962C8B-B14F-4D97-AF65-F5344CB8AC3E}">
        <p14:creationId xmlns:p14="http://schemas.microsoft.com/office/powerpoint/2010/main" val="2863900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9"/>
            <a:ext cx="8946541" cy="8842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>
                <a:latin typeface="Times New Roman" panose="02020603050405020304" pitchFamily="18" charset="0"/>
                <a:cs typeface="Times New Roman" panose="02020603050405020304" pitchFamily="18" charset="0"/>
              </a:rPr>
              <a:t>  Спасибо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351058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964" y="221673"/>
            <a:ext cx="11790217" cy="64285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15637"/>
            <a:ext cx="10880871" cy="1842654"/>
          </a:xfrm>
        </p:spPr>
        <p:txBody>
          <a:bodyPr/>
          <a:lstStyle/>
          <a:p>
            <a:pPr algn="ctr"/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КОСМОНАВТИКА</a:t>
            </a:r>
          </a:p>
        </p:txBody>
      </p:sp>
    </p:spTree>
    <p:extLst>
      <p:ext uri="{BB962C8B-B14F-4D97-AF65-F5344CB8AC3E}">
        <p14:creationId xmlns:p14="http://schemas.microsoft.com/office/powerpoint/2010/main" val="1878977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8255" y="180109"/>
            <a:ext cx="7287490" cy="6497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3939744" cy="4437937"/>
          </a:xfrm>
        </p:spPr>
        <p:txBody>
          <a:bodyPr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Эдуардович Циолковский 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(1857 – 1935)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318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0" y="452717"/>
            <a:ext cx="4895707" cy="5102955"/>
          </a:xfrm>
        </p:spPr>
        <p:txBody>
          <a:bodyPr/>
          <a:lstStyle/>
          <a:p>
            <a:pPr algn="ctr"/>
            <a:r>
              <a:rPr lang="ru-RU" dirty="0"/>
              <a:t> 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Павлович Королев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(1906 -1966)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9454" y="221673"/>
            <a:ext cx="4959927" cy="64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00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82" y="124691"/>
            <a:ext cx="11942618" cy="65947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28" y="263235"/>
            <a:ext cx="11291453" cy="1911929"/>
          </a:xfrm>
        </p:spPr>
        <p:txBody>
          <a:bodyPr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искусственный спутник Земли. Запуск 4 октября 1957г.</a:t>
            </a:r>
          </a:p>
        </p:txBody>
      </p:sp>
    </p:spTree>
    <p:extLst>
      <p:ext uri="{BB962C8B-B14F-4D97-AF65-F5344CB8AC3E}">
        <p14:creationId xmlns:p14="http://schemas.microsoft.com/office/powerpoint/2010/main" val="364226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11" y="221673"/>
            <a:ext cx="9758653" cy="64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17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ndicator.ru/imgs/2020/08/17/09/4054647/02be1d1150616c5db321b61003c85a38f9c95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091" y="207818"/>
            <a:ext cx="11651673" cy="634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726" y="207818"/>
            <a:ext cx="10280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 и Стрелка</a:t>
            </a:r>
          </a:p>
        </p:txBody>
      </p:sp>
    </p:spTree>
    <p:extLst>
      <p:ext uri="{BB962C8B-B14F-4D97-AF65-F5344CB8AC3E}">
        <p14:creationId xmlns:p14="http://schemas.microsoft.com/office/powerpoint/2010/main" val="3728651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rQkFZ_7F6ck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637" y="256309"/>
            <a:ext cx="11360726" cy="634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20" y="152400"/>
            <a:ext cx="11296507" cy="1566785"/>
          </a:xfrm>
        </p:spPr>
        <p:txBody>
          <a:bodyPr/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Старт корабля    «Восток-1» был произведён   </a:t>
            </a: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апреля </a:t>
            </a:r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1961 </a:t>
            </a: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478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 Ю. ГАГАРИН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1708" y="249383"/>
            <a:ext cx="8617527" cy="6317672"/>
          </a:xfrm>
        </p:spPr>
      </p:pic>
    </p:spTree>
    <p:extLst>
      <p:ext uri="{BB962C8B-B14F-4D97-AF65-F5344CB8AC3E}">
        <p14:creationId xmlns:p14="http://schemas.microsoft.com/office/powerpoint/2010/main" val="189368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158</TotalTime>
  <Words>105</Words>
  <Application>Microsoft Office PowerPoint</Application>
  <PresentationFormat>Широкоэкранный</PresentationFormat>
  <Paragraphs>14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Times New Roman</vt:lpstr>
      <vt:lpstr>Wingdings 3</vt:lpstr>
      <vt:lpstr>Ион</vt:lpstr>
      <vt:lpstr>«Страна, открывшая путь в космос. Юрий Гагарин- первый космонавт Земли.»</vt:lpstr>
      <vt:lpstr>КОСМОНАВТИКА</vt:lpstr>
      <vt:lpstr>Константин Эдуардович Циолковский   (1857 – 1935) </vt:lpstr>
      <vt:lpstr> Сергей Павлович Королев   (1906 -1966) </vt:lpstr>
      <vt:lpstr>Первый искусственный спутник Земли. Запуск 4 октября 1957г.</vt:lpstr>
      <vt:lpstr>Презентация PowerPoint</vt:lpstr>
      <vt:lpstr>Презентация PowerPoint</vt:lpstr>
      <vt:lpstr>Старт корабля    «Восток-1» был произведён   12 апреля 1961 г.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Вероника Ющенко</cp:lastModifiedBy>
  <cp:revision>20</cp:revision>
  <dcterms:created xsi:type="dcterms:W3CDTF">2021-01-27T15:18:53Z</dcterms:created>
  <dcterms:modified xsi:type="dcterms:W3CDTF">2021-10-12T17:17:58Z</dcterms:modified>
</cp:coreProperties>
</file>