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8" r:id="rId3"/>
    <p:sldId id="286" r:id="rId4"/>
    <p:sldId id="287" r:id="rId5"/>
    <p:sldId id="289" r:id="rId6"/>
    <p:sldId id="276" r:id="rId7"/>
    <p:sldId id="283" r:id="rId8"/>
    <p:sldId id="290" r:id="rId9"/>
    <p:sldId id="2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8478684" cy="1917996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987824" y="5517232"/>
            <a:ext cx="5885826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                     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Кулинич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Ю.А.,     педагог дополнительного образования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detsad-82375-14487345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60848"/>
            <a:ext cx="3744416" cy="4011874"/>
          </a:xfrm>
          <a:prstGeom prst="rect">
            <a:avLst/>
          </a:prstGeom>
          <a:noFill/>
        </p:spPr>
      </p:pic>
      <p:pic>
        <p:nvPicPr>
          <p:cNvPr id="6" name="Picture 2" descr="Аудиосказка &quot;Цветик Семицветик&quot; – слушать онлайн | Kofeta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928802"/>
            <a:ext cx="4936547" cy="31248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Рисунок 6" descr="1353baf354abb3143eebc245da865e0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412776"/>
            <a:ext cx="6293447" cy="472008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25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 для работы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пластилин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1220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1484784"/>
            <a:ext cx="5941340" cy="49897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Изделия из пластилина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розы-объемные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45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714488"/>
            <a:ext cx="5334024" cy="46761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25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 пластилина (композиции разных цветов)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 descr="Как сделать панно из пластилина — Строй Обз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700661" cy="4895753"/>
          </a:xfrm>
          <a:prstGeom prst="rect">
            <a:avLst/>
          </a:prstGeom>
          <a:noFill/>
        </p:spPr>
      </p:pic>
      <p:pic>
        <p:nvPicPr>
          <p:cNvPr id="2052" name="Picture 4" descr="Пластилинография &quot;Цветы для мамы&quot; в подготовительной группе пошагово с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484784"/>
            <a:ext cx="3596549" cy="4984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66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6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6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6600" b="1" i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600" b="1" i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600" b="1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66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6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6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6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цветов радуги: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340768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аждый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Оранжевый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хотник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Жёлтый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елает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Зелёный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нать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де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идит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Фиолетовый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азан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Рисунок 6" descr="Семь но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268760"/>
            <a:ext cx="3038959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Жгутики из пластилина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4578" name="Picture 2" descr="Презентация по технологии на тему&quot; Лепка из пластилина.Жгутики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8448937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dxuFcW19nq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4166368" cy="62236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5040560" cy="136815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Цветик-семицветик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Изделие урока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00034" y="5572140"/>
            <a:ext cx="8229600" cy="857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C:\Users\Пользователь\Desktop\detsad-82375-14487345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204864"/>
            <a:ext cx="3960440" cy="4243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60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Цветик-семицветик </vt:lpstr>
      <vt:lpstr>Сказка «Цветик-семицветик»</vt:lpstr>
      <vt:lpstr>Материал для работы пластилин</vt:lpstr>
      <vt:lpstr>Изделия из пластилина  (розы-объемные)</vt:lpstr>
      <vt:lpstr>Из пластилина (композиции разных цветов)</vt:lpstr>
      <vt:lpstr>«Цветик – семицветик»  (сказка)</vt:lpstr>
      <vt:lpstr>7 цветов радуги:</vt:lpstr>
      <vt:lpstr>Жгутики из пластилина</vt:lpstr>
      <vt:lpstr>Цветик-семицветик. Изделие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пластилином </dc:title>
  <cp:lastModifiedBy>Пользователь</cp:lastModifiedBy>
  <cp:revision>17</cp:revision>
  <dcterms:modified xsi:type="dcterms:W3CDTF">2022-03-20T14:18:56Z</dcterms:modified>
</cp:coreProperties>
</file>