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31" autoAdjust="0"/>
    <p:restoredTop sz="86297" autoAdjust="0"/>
  </p:normalViewPr>
  <p:slideViewPr>
    <p:cSldViewPr>
      <p:cViewPr varScale="1">
        <p:scale>
          <a:sx n="69" d="100"/>
          <a:sy n="69" d="100"/>
        </p:scale>
        <p:origin x="161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88027" y="1649635"/>
            <a:ext cx="6140249" cy="3420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64062" y="1649370"/>
            <a:ext cx="6025594" cy="3536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6768752" cy="3290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195736" y="3464368"/>
            <a:ext cx="6663042" cy="3238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69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590288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96655" y="2786113"/>
            <a:ext cx="5508986" cy="2677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91490" y="2335079"/>
            <a:ext cx="5270986" cy="2562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0860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8" y="332656"/>
            <a:ext cx="8735124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77532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Lena</dc:creator>
  <cp:lastModifiedBy>Вера</cp:lastModifiedBy>
  <cp:revision>12</cp:revision>
  <dcterms:created xsi:type="dcterms:W3CDTF">2015-08-14T14:58:33Z</dcterms:created>
  <dcterms:modified xsi:type="dcterms:W3CDTF">2020-10-18T13:40:06Z</dcterms:modified>
</cp:coreProperties>
</file>