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9may.ru/gl/20150330/21427.html" TargetMode="External"/><Relationship Id="rId3" Type="http://schemas.openxmlformats.org/officeDocument/2006/relationships/hyperlink" Target="https://biography.wikireading.ru/294773" TargetMode="External"/><Relationship Id="rId7" Type="http://schemas.openxmlformats.org/officeDocument/2006/relationships/hyperlink" Target="https://alegri.ru/prazdnik-v-dome/kalendar-prazdnikov/9-maja-den-pobedy/detjam-o-prazdnike-9-maja-den-pobedy.html" TargetMode="External"/><Relationship Id="rId2" Type="http://schemas.openxmlformats.org/officeDocument/2006/relationships/hyperlink" Target="http://www.09may.ru/9-may-history-child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arheroes.ru/hero/hero.asp?Hero_id=8283" TargetMode="External"/><Relationship Id="rId5" Type="http://schemas.openxmlformats.org/officeDocument/2006/relationships/hyperlink" Target="https://www.tounb.ru/tulskij-kraj/istoriya-kraya/istoricheskie-sobytiya/45-tulskij-kraj/istoriya-kraya/istoricheskie-sobytiya/582-oborona-tuly-v-velikoj-otechestvennoj-vojne-1941-g" TargetMode="External"/><Relationship Id="rId4" Type="http://schemas.openxmlformats.org/officeDocument/2006/relationships/hyperlink" Target="http://arsenal-otechestva.ru/article/353-parad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function.mil.ru/news_page/country/more.htm?id=10432310@cmsArticle" TargetMode="External"/><Relationship Id="rId3" Type="http://schemas.openxmlformats.org/officeDocument/2006/relationships/hyperlink" Target="https://ordenrf.ru/geroi-rossii/geroi-sssr/aleksandr-chekalin.php" TargetMode="External"/><Relationship Id="rId7" Type="http://schemas.openxmlformats.org/officeDocument/2006/relationships/hyperlink" Target="https://myslo.ru/city/tula/tulyaki/unie-zashchitniki-tuli" TargetMode="External"/><Relationship Id="rId2" Type="http://schemas.openxmlformats.org/officeDocument/2006/relationships/hyperlink" Target="https://tulapatrio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lobooks.ru/magazines/neprikosnovennyy_zapas/101_nz_3_2015/" TargetMode="External"/><Relationship Id="rId5" Type="http://schemas.openxmlformats.org/officeDocument/2006/relationships/hyperlink" Target="https://kulturologia.ru/blogs/141115/27185/" TargetMode="External"/><Relationship Id="rId4" Type="http://schemas.openxmlformats.org/officeDocument/2006/relationships/hyperlink" Target="https://visittula.com/places/pamyatniki-istori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7765" y="191683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памяти –</a:t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Победы праздник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324" y="4078061"/>
            <a:ext cx="4401676" cy="2105255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Новикова </a:t>
            </a:r>
            <a:r>
              <a:rPr lang="ru-RU" sz="1800" dirty="0" smtClean="0">
                <a:solidFill>
                  <a:schemeClr val="tx1"/>
                </a:solidFill>
              </a:rPr>
              <a:t>Евгения Владимировна, </a:t>
            </a:r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учитель истории и обществознания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Муниципальное бюджетное общеобразовательное учреждение «Центр образования №8 имени Героя Советского Союза Леонида Павловича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Тихмянова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61833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Тула </a:t>
            </a:r>
            <a:r>
              <a:rPr lang="ru-RU" dirty="0" smtClean="0"/>
              <a:t>2021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4 Традиции и символы Дня Победы</a:t>
            </a:r>
            <a:endParaRPr lang="ru-RU" dirty="0"/>
          </a:p>
        </p:txBody>
      </p:sp>
      <p:pic>
        <p:nvPicPr>
          <p:cNvPr id="4" name="Рисунок 3" descr="http://gazetahimik.ru/wp-content/uploads/2019/05/9may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428007"/>
            <a:ext cx="8072494" cy="5215703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Надпись 41"/>
          <p:cNvSpPr txBox="1">
            <a:spLocks noChangeArrowheads="1"/>
          </p:cNvSpPr>
          <p:nvPr/>
        </p:nvSpPr>
        <p:spPr bwMode="auto">
          <a:xfrm>
            <a:off x="714348" y="6085490"/>
            <a:ext cx="7929618" cy="55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Первый Вечный Огонь в СССР. Тульская область,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Щекинский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район, пос. Первомайский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4 Традиции и символы Дня Победы</a:t>
            </a:r>
            <a:endParaRPr lang="ru-RU" dirty="0"/>
          </a:p>
        </p:txBody>
      </p:sp>
      <p:pic>
        <p:nvPicPr>
          <p:cNvPr id="5" name="Рисунок 4" descr="https://a.d-cd.net/d930a96s-96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4251367" cy="2837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otvet.imgsmail.ru/download/405711_e5cffcc515565064167a3a55569dcc03_8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143248"/>
            <a:ext cx="3645724" cy="34606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4572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Мемориал героическим защитникам Тулы состоит он из памятника защитникам Тулы и вечного огня в окружении трех стальных штыков.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428736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Могила Неизвестного Солдата  расположена у стен Московского Кремля в Александровском саду.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4 Традиции и символы Дня Победы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1593494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Напиши письмо, своим одноклассникам и сложи его фронтовым треугольником, пользуясь приведенной ниже схемой.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Рисунок 8" descr="А4 превращается в конверт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071810"/>
            <a:ext cx="5643602" cy="357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/>
              <a:t>9 МАЯ 1945 День Победы [Электронный ресурс] URL: </a:t>
            </a:r>
            <a:r>
              <a:rPr lang="ru-RU" u="sng" dirty="0">
                <a:hlinkClick r:id="rId2"/>
              </a:rPr>
              <a:t>http://www.09may.ru/9-may-history-child.htm</a:t>
            </a:r>
            <a:r>
              <a:rPr lang="ru-RU" dirty="0"/>
              <a:t>(дата обращения: </a:t>
            </a:r>
            <a:r>
              <a:rPr lang="ru-RU" dirty="0" smtClean="0"/>
              <a:t>12.01.2021)</a:t>
            </a:r>
            <a:endParaRPr lang="ru-RU" dirty="0"/>
          </a:p>
          <a:p>
            <a:pPr lvl="0"/>
            <a:r>
              <a:rPr lang="ru-RU" dirty="0" err="1"/>
              <a:t>Аполлонова</a:t>
            </a:r>
            <a:r>
              <a:rPr lang="ru-RU" dirty="0"/>
              <a:t> А. М Туляки – Герои Советского Союза</a:t>
            </a:r>
            <a:r>
              <a:rPr lang="ru-RU" i="1" dirty="0"/>
              <a:t>. - </a:t>
            </a:r>
            <a:r>
              <a:rPr lang="ru-RU" dirty="0" err="1"/>
              <a:t>Приокское</a:t>
            </a:r>
            <a:r>
              <a:rPr lang="ru-RU" dirty="0"/>
              <a:t> книжное издательство, 1967 [Электронный ресурс] URL: </a:t>
            </a:r>
            <a:r>
              <a:rPr lang="ru-RU" u="sng" dirty="0">
                <a:hlinkClick r:id="rId3"/>
              </a:rPr>
              <a:t>https://biography.wikireading.ru/294773</a:t>
            </a:r>
            <a:r>
              <a:rPr lang="ru-RU" dirty="0"/>
              <a:t>(дата обращения: </a:t>
            </a:r>
            <a:r>
              <a:rPr lang="ru-RU" dirty="0" smtClean="0"/>
              <a:t>08.01.2021)</a:t>
            </a:r>
            <a:endParaRPr lang="ru-RU" dirty="0"/>
          </a:p>
          <a:p>
            <a:pPr lvl="0"/>
            <a:r>
              <a:rPr lang="ru-RU" dirty="0"/>
              <a:t>Арсенал Отечества [Электронный ресурс] URL:</a:t>
            </a:r>
            <a:r>
              <a:rPr lang="ru-RU" u="sng" dirty="0">
                <a:hlinkClick r:id="rId4"/>
              </a:rPr>
              <a:t>http://arsenal-otechestva.ru/article/353-parad</a:t>
            </a:r>
            <a:r>
              <a:rPr lang="ru-RU" dirty="0"/>
              <a:t> (дата обращения: </a:t>
            </a:r>
            <a:r>
              <a:rPr lang="ru-RU" dirty="0" smtClean="0"/>
              <a:t>20.01.2021)</a:t>
            </a:r>
            <a:endParaRPr lang="ru-RU" dirty="0"/>
          </a:p>
          <a:p>
            <a:pPr lvl="0"/>
            <a:r>
              <a:rPr lang="ru-RU" dirty="0"/>
              <a:t>Битва за Тулу. Сборник материалов и документов. — Тула: </a:t>
            </a:r>
            <a:r>
              <a:rPr lang="ru-RU" dirty="0" err="1"/>
              <a:t>Приокское</a:t>
            </a:r>
            <a:r>
              <a:rPr lang="ru-RU" dirty="0"/>
              <a:t> книжное издательство, 1969. </a:t>
            </a:r>
          </a:p>
          <a:p>
            <a:pPr lvl="0"/>
            <a:r>
              <a:rPr lang="ru-RU" dirty="0" err="1"/>
              <a:t>Боть</a:t>
            </a:r>
            <a:r>
              <a:rPr lang="ru-RU" dirty="0"/>
              <a:t> В.И. Оборона Тулы в Великой Отечественной войне (1941 г.) [Электронный ресурс] URL: </a:t>
            </a:r>
            <a:r>
              <a:rPr lang="ru-RU" u="sng" dirty="0">
                <a:hlinkClick r:id="rId5"/>
              </a:rPr>
              <a:t>https://www.tounb.ru/tulskij-kraj/istoriya-kraya/istoricheskie-sobytiya/45-tulskij-kraj/istoriya-kraya/istoricheskie-sobytiya/582-oborona-tuly-v-velikoj-otechestvennoj-vojne-1941-g</a:t>
            </a:r>
            <a:r>
              <a:rPr lang="ru-RU" dirty="0"/>
              <a:t>(дата обращения: </a:t>
            </a:r>
            <a:r>
              <a:rPr lang="ru-RU" dirty="0" smtClean="0"/>
              <a:t>10.01.2021)</a:t>
            </a:r>
            <a:endParaRPr lang="ru-RU" dirty="0"/>
          </a:p>
          <a:p>
            <a:pPr lvl="0"/>
            <a:r>
              <a:rPr lang="ru-RU" dirty="0"/>
              <a:t>Герои страны [Электронный ресурс] URL: </a:t>
            </a:r>
            <a:r>
              <a:rPr lang="ru-RU" u="sng" dirty="0">
                <a:hlinkClick r:id="rId6"/>
              </a:rPr>
              <a:t>http://www.warheroes.ru/hero/hero.asp?Hero_id=8283</a:t>
            </a:r>
            <a:r>
              <a:rPr lang="ru-RU" dirty="0"/>
              <a:t>(дата обращения: 12.01.2020)</a:t>
            </a:r>
          </a:p>
          <a:p>
            <a:pPr lvl="0"/>
            <a:r>
              <a:rPr lang="ru-RU" dirty="0"/>
              <a:t>Детям о празднике 9 мая День Победы [Электронный ресурс] URL: </a:t>
            </a:r>
            <a:r>
              <a:rPr lang="ru-RU" u="sng" dirty="0">
                <a:hlinkClick r:id="rId7"/>
              </a:rPr>
              <a:t>https://alegri.ru/prazdnik-v-dome/kalendar-prazdnikov/9-maja-den-pobedy/detjam-o-prazdnike-9-maja-den-pobedy.html</a:t>
            </a:r>
            <a:r>
              <a:rPr lang="ru-RU" dirty="0"/>
              <a:t>(дата обращения: </a:t>
            </a:r>
            <a:r>
              <a:rPr lang="ru-RU" dirty="0" smtClean="0"/>
              <a:t>12.01.2021)</a:t>
            </a:r>
            <a:endParaRPr lang="ru-RU" dirty="0"/>
          </a:p>
          <a:p>
            <a:pPr lvl="0"/>
            <a:r>
              <a:rPr lang="ru-RU" dirty="0"/>
              <a:t> История акции «Георгиевская ленточка» [Электронный ресурс] URL: </a:t>
            </a:r>
            <a:r>
              <a:rPr lang="ru-RU" u="sng" dirty="0">
                <a:hlinkClick r:id="rId8"/>
              </a:rPr>
              <a:t>http://www.9may.ru/gl/20150330/21427.html</a:t>
            </a:r>
            <a:r>
              <a:rPr lang="ru-RU" dirty="0"/>
              <a:t>(дата обращения: </a:t>
            </a:r>
            <a:r>
              <a:rPr lang="ru-RU" dirty="0" smtClean="0"/>
              <a:t>11.01.2021)</a:t>
            </a:r>
            <a:endParaRPr lang="ru-RU" dirty="0"/>
          </a:p>
          <a:p>
            <a:pPr lvl="0"/>
            <a:r>
              <a:rPr lang="ru-RU" dirty="0"/>
              <a:t>Климов И. Д. Героическая обороны Тулы (Оборонительная операции войск 50-й армии, октябрь-декабрь 1941 г.). — М.: Воениздат, 1961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34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 smtClean="0"/>
              <a:t>МБУДО </a:t>
            </a:r>
            <a:r>
              <a:rPr lang="ru-RU" dirty="0"/>
              <a:t>«ЦДЮТ И ПВ» [Электронный ресурс] URL: </a:t>
            </a:r>
            <a:r>
              <a:rPr lang="ru-RU" u="sng" dirty="0">
                <a:hlinkClick r:id="rId2"/>
              </a:rPr>
              <a:t>https://tulapatriot.ru</a:t>
            </a:r>
            <a:r>
              <a:rPr lang="ru-RU" dirty="0"/>
              <a:t> (дата обращения: </a:t>
            </a:r>
            <a:r>
              <a:rPr lang="ru-RU" dirty="0" smtClean="0"/>
              <a:t>10.01.2021)</a:t>
            </a:r>
            <a:endParaRPr lang="ru-RU" dirty="0"/>
          </a:p>
          <a:p>
            <a:pPr lvl="0"/>
            <a:r>
              <a:rPr lang="ru-RU" dirty="0"/>
              <a:t>Награды России [Электронный ресурс] URL: </a:t>
            </a:r>
            <a:r>
              <a:rPr lang="ru-RU" u="sng" dirty="0">
                <a:hlinkClick r:id="rId3"/>
              </a:rPr>
              <a:t>https://ordenrf.ru/geroi-rossii/geroi-sssr/aleksandr-chekalin.php</a:t>
            </a:r>
            <a:r>
              <a:rPr lang="ru-RU" dirty="0"/>
              <a:t>(дата обращения: </a:t>
            </a:r>
            <a:r>
              <a:rPr lang="ru-RU" dirty="0" smtClean="0"/>
              <a:t>10.01.2021)</a:t>
            </a:r>
            <a:endParaRPr lang="ru-RU" dirty="0"/>
          </a:p>
          <a:p>
            <a:pPr lvl="0"/>
            <a:r>
              <a:rPr lang="ru-RU" dirty="0"/>
              <a:t>Памятники истории и культуры в Туле // Туристический портал Тулы и Тульской области [Электронный ресурс] URL: </a:t>
            </a:r>
            <a:r>
              <a:rPr lang="ru-RU" u="sng" dirty="0">
                <a:hlinkClick r:id="rId4"/>
              </a:rPr>
              <a:t>https://visittula.com/places/pamyatniki-istorii/</a:t>
            </a:r>
            <a:r>
              <a:rPr lang="ru-RU" dirty="0"/>
              <a:t>(дата обращения: </a:t>
            </a:r>
            <a:r>
              <a:rPr lang="ru-RU" dirty="0" smtClean="0"/>
              <a:t>20.01.2021)</a:t>
            </a:r>
            <a:endParaRPr lang="ru-RU" dirty="0"/>
          </a:p>
          <a:p>
            <a:pPr lvl="0"/>
            <a:r>
              <a:rPr lang="ru-RU" dirty="0"/>
              <a:t>Письма, опалённые войной, или Треугольники судьбы [Электронный ресурс] URL: </a:t>
            </a:r>
            <a:r>
              <a:rPr lang="ru-RU" u="sng" dirty="0">
                <a:hlinkClick r:id="rId5"/>
              </a:rPr>
              <a:t>https://kulturologia.ru/blogs/141115/27185/</a:t>
            </a:r>
            <a:r>
              <a:rPr lang="ru-RU" dirty="0"/>
              <a:t>(дата обращения: </a:t>
            </a:r>
            <a:r>
              <a:rPr lang="ru-RU" dirty="0" smtClean="0"/>
              <a:t>11.01.2021)</a:t>
            </a:r>
            <a:endParaRPr lang="ru-RU" dirty="0"/>
          </a:p>
          <a:p>
            <a:pPr lvl="0"/>
            <a:r>
              <a:rPr lang="ru-RU" dirty="0" err="1"/>
              <a:t>Юдкина</a:t>
            </a:r>
            <a:r>
              <a:rPr lang="ru-RU" dirty="0"/>
              <a:t> А. «Памятник без памяти»: первый Вечный огонь в СССР // Неприкосновенный запас. – 2015. № 3 [Электронный ресурс] URL: </a:t>
            </a:r>
            <a:r>
              <a:rPr lang="ru-RU" u="sng" dirty="0">
                <a:hlinkClick r:id="rId6"/>
              </a:rPr>
              <a:t>https://www.nlobooks.ru/magazines/neprikosnovennyy_zapas/101_nz_3_2015/</a:t>
            </a:r>
            <a:r>
              <a:rPr lang="ru-RU" dirty="0"/>
              <a:t>(дата обращения: </a:t>
            </a:r>
            <a:r>
              <a:rPr lang="ru-RU" dirty="0" smtClean="0"/>
              <a:t>11.01.2021)</a:t>
            </a:r>
            <a:endParaRPr lang="ru-RU" dirty="0"/>
          </a:p>
          <a:p>
            <a:pPr lvl="0"/>
            <a:r>
              <a:rPr lang="ru-RU" dirty="0"/>
              <a:t>Тимофеева Л. Юные защитники Тулы [Электронный ресурс] URL:</a:t>
            </a:r>
            <a:r>
              <a:rPr lang="ru-RU" u="sng" dirty="0">
                <a:hlinkClick r:id="rId7"/>
              </a:rPr>
              <a:t>https://myslo.ru/city/tula/tulyaki/unie-zashchitniki-tuli</a:t>
            </a:r>
            <a:r>
              <a:rPr lang="ru-RU" dirty="0"/>
              <a:t>(дата обращения: </a:t>
            </a:r>
            <a:r>
              <a:rPr lang="ru-RU" dirty="0" smtClean="0"/>
              <a:t>11.01.2021)</a:t>
            </a:r>
            <a:endParaRPr lang="ru-RU" dirty="0"/>
          </a:p>
          <a:p>
            <a:r>
              <a:rPr lang="ru-RU" dirty="0" err="1"/>
              <a:t>Янеоис</a:t>
            </a:r>
            <a:r>
              <a:rPr lang="ru-RU" dirty="0"/>
              <a:t> В. Пионеры-герои // «Детская энциклопедия». Совместный выпуск Агентства «</a:t>
            </a:r>
            <a:r>
              <a:rPr lang="ru-RU" dirty="0" err="1"/>
              <a:t>Военинформ</a:t>
            </a:r>
            <a:r>
              <a:rPr lang="ru-RU" dirty="0"/>
              <a:t>» Министерства обороны РФ и ЗАО «Аргументы и факты» [Электронный ресурс] URL: </a:t>
            </a:r>
            <a:r>
              <a:rPr lang="ru-RU" u="sng" dirty="0">
                <a:hlinkClick r:id="rId8"/>
              </a:rPr>
              <a:t>https://function.mil.ru/news_page/country/more.htm?id=10432310%40cmsArticle</a:t>
            </a:r>
            <a:r>
              <a:rPr lang="ru-RU" dirty="0"/>
              <a:t>(дата обращения: </a:t>
            </a:r>
            <a:r>
              <a:rPr lang="ru-RU" dirty="0" smtClean="0"/>
              <a:t>10.01.2021)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10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Занятие 1 История праздника День Победы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 algn="just">
              <a:buNone/>
            </a:pPr>
            <a:r>
              <a:rPr lang="ru-RU" dirty="0" smtClean="0"/>
              <a:t>День 9 мая - это День Победы над фашистской Германией в Великой Отечественной войне, продолжавшейся с 1941 по 1945 гг. </a:t>
            </a:r>
          </a:p>
          <a:p>
            <a:pPr marL="0" indent="361950" algn="just">
              <a:buNone/>
            </a:pPr>
            <a:r>
              <a:rPr lang="ru-RU" dirty="0" smtClean="0"/>
              <a:t>Все это время страна жила под лозунгом «Всё для фронта, всё для победы!»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Занятие 1 История праздника День Победы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 algn="just">
              <a:buNone/>
            </a:pPr>
            <a:r>
              <a:rPr lang="ru-RU" dirty="0" smtClean="0"/>
              <a:t>Лишь спустя 1418 дней, 9 мая 1945 года в 0:43 по московскому времени во французском городе Реймсе был подписан акт о безоговорочной капитуляции Германии.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Задание.</a:t>
            </a:r>
            <a:r>
              <a:rPr lang="ru-RU" sz="2400" dirty="0" smtClean="0"/>
              <a:t> Внимательно рассмотри плакаты Великой Отечественной войны. Ориентируясь на настроение и содержание плаката, соотнеси плакат и его основную идею.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714752"/>
            <a:ext cx="8229600" cy="276860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Под плакатом после числа 194 впиши номер от 1 до 5, и ты получишь год издания плаката: </a:t>
            </a:r>
          </a:p>
          <a:p>
            <a:pPr>
              <a:buNone/>
            </a:pPr>
            <a:r>
              <a:rPr lang="ru-RU" b="1" dirty="0" smtClean="0"/>
              <a:t>Основные идеи плакатов:</a:t>
            </a:r>
            <a:endParaRPr lang="ru-RU" dirty="0" smtClean="0"/>
          </a:p>
          <a:p>
            <a:r>
              <a:rPr lang="ru-RU" dirty="0" smtClean="0"/>
              <a:t>1) Призыв ко всем - встать на защиту Родины</a:t>
            </a:r>
          </a:p>
          <a:p>
            <a:r>
              <a:rPr lang="ru-RU" dirty="0" smtClean="0"/>
              <a:t>2) Обращение к солдатам о защите и спасении</a:t>
            </a:r>
          </a:p>
          <a:p>
            <a:r>
              <a:rPr lang="ru-RU" dirty="0" smtClean="0"/>
              <a:t>3) Призыв к уничтожению противника</a:t>
            </a:r>
          </a:p>
          <a:p>
            <a:r>
              <a:rPr lang="ru-RU" dirty="0" smtClean="0"/>
              <a:t>4)  Уверенность в скорой победе и окончании войны</a:t>
            </a:r>
          </a:p>
          <a:p>
            <a:r>
              <a:rPr lang="ru-RU" dirty="0" smtClean="0"/>
              <a:t>5)  Гордость за воинов-освободителей и героев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1428736"/>
            <a:ext cx="778674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Занятие 2 Вклад Тулы в победу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329642" cy="461488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Тульская область внесли огромный вклад в дело победы в Великой Отечественной войне. Многие туляки сражались с врагом в частях армии, авиации и флота, в пограничных и внутренних войсках,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в партизанских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Отрядах многие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Ковали победу в тылу. </a:t>
            </a:r>
            <a:endParaRPr lang="ru-RU" dirty="0"/>
          </a:p>
        </p:txBody>
      </p:sp>
      <p:pic>
        <p:nvPicPr>
          <p:cNvPr id="7170" name="Picture 2" descr="https://img0.liveinternet.ru/images/attach/c/2/74/114/74114620_izg_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2932" y="3571876"/>
            <a:ext cx="4791068" cy="314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Занятие 2 Вклад Тулы в победу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643051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Жители региона участвовали в разных сражениях в годы ВОВ. Кроме того, Тула, как оружейный центр, </a:t>
            </a:r>
          </a:p>
          <a:p>
            <a:r>
              <a:rPr lang="ru-RU" sz="3200" dirty="0" smtClean="0"/>
              <a:t>имела большое </a:t>
            </a:r>
          </a:p>
          <a:p>
            <a:r>
              <a:rPr lang="ru-RU" sz="3200" dirty="0" smtClean="0"/>
              <a:t>значение в </a:t>
            </a:r>
          </a:p>
          <a:p>
            <a:r>
              <a:rPr lang="ru-RU" sz="3200" dirty="0" smtClean="0"/>
              <a:t>производстве и </a:t>
            </a:r>
          </a:p>
          <a:p>
            <a:r>
              <a:rPr lang="ru-RU" sz="3200" dirty="0" smtClean="0"/>
              <a:t>ремонте военного</a:t>
            </a:r>
          </a:p>
          <a:p>
            <a:r>
              <a:rPr lang="ru-RU" sz="3200" dirty="0" smtClean="0"/>
              <a:t> арсенала и</a:t>
            </a:r>
          </a:p>
          <a:p>
            <a:r>
              <a:rPr lang="ru-RU" sz="3200" dirty="0" smtClean="0"/>
              <a:t> техники.  </a:t>
            </a:r>
            <a:endParaRPr lang="ru-RU" sz="3200" dirty="0"/>
          </a:p>
        </p:txBody>
      </p:sp>
      <p:pic>
        <p:nvPicPr>
          <p:cNvPr id="6" name="Рисунок 5" descr="https://pbs.twimg.com/media/EEBYhaiXUAA_f6e.jpg:larg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143248"/>
            <a:ext cx="4728054" cy="3117527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Надпись 36"/>
          <p:cNvSpPr txBox="1">
            <a:spLocks noChangeArrowheads="1"/>
          </p:cNvSpPr>
          <p:nvPr/>
        </p:nvSpPr>
        <p:spPr bwMode="auto">
          <a:xfrm>
            <a:off x="4786314" y="6286520"/>
            <a:ext cx="4083050" cy="3571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cs typeface="Arial" pitchFamily="34" charset="0"/>
              </a:rPr>
              <a:t>Дети, работающие на оружейном заводе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3 Герои среди нас. Герой СССР Л.П. </a:t>
            </a:r>
            <a:r>
              <a:rPr lang="ru-RU" b="1" dirty="0" err="1" smtClean="0"/>
              <a:t>Тихмянов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500174"/>
            <a:ext cx="5114932" cy="4525963"/>
          </a:xfrm>
        </p:spPr>
        <p:txBody>
          <a:bodyPr>
            <a:normAutofit fontScale="85000" lnSpcReduction="10000"/>
          </a:bodyPr>
          <a:lstStyle/>
          <a:p>
            <a:pPr marL="0" indent="173038" algn="just">
              <a:buNone/>
            </a:pPr>
            <a:r>
              <a:rPr lang="ru-RU" dirty="0" smtClean="0"/>
              <a:t>родился в 1920 году в селе </a:t>
            </a:r>
            <a:r>
              <a:rPr lang="ru-RU" dirty="0" err="1" smtClean="0"/>
              <a:t>Золотовка</a:t>
            </a:r>
            <a:r>
              <a:rPr lang="ru-RU" dirty="0" smtClean="0"/>
              <a:t> </a:t>
            </a:r>
            <a:r>
              <a:rPr lang="ru-RU" dirty="0" err="1" smtClean="0"/>
              <a:t>Новосокольнического</a:t>
            </a:r>
            <a:r>
              <a:rPr lang="ru-RU" dirty="0" smtClean="0"/>
              <a:t> района Калининской области. </a:t>
            </a:r>
          </a:p>
          <a:p>
            <a:pPr marL="0" indent="173038" algn="just">
              <a:buNone/>
            </a:pPr>
            <a:r>
              <a:rPr lang="ru-RU" dirty="0" smtClean="0"/>
              <a:t>В Великой Отечественной войне участвовал с первого до последнего дня. Звание Героя Советского Союза присвоено 16 мая 1944 года. Работал председателем Тульского областного комитета ДОСААФ.</a:t>
            </a:r>
            <a:endParaRPr lang="ru-RU" dirty="0"/>
          </a:p>
        </p:txBody>
      </p:sp>
      <p:pic>
        <p:nvPicPr>
          <p:cNvPr id="5" name="Рисунок 4" descr="https://visittula.com/upload/medialibrary/8a8/8a84c9c2545cc27de3da5c84dfd9165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r="11162" b="4074"/>
          <a:stretch/>
        </p:blipFill>
        <p:spPr bwMode="auto">
          <a:xfrm>
            <a:off x="5572132" y="1643050"/>
            <a:ext cx="3244313" cy="3135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3 Герои среди нас. Дети-партизаны</a:t>
            </a:r>
            <a:endParaRPr lang="ru-RU" dirty="0"/>
          </a:p>
        </p:txBody>
      </p:sp>
      <p:pic>
        <p:nvPicPr>
          <p:cNvPr id="7" name="Содержимое 6" descr="http://img.myslo.ru/Contents/ef/1e/200c-8185-4e93-bae8-d4e7f4547fba/beaaddc4-7bfe-452c-9cb2-62de21c42a6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2071702" cy="242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ортрет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857628"/>
            <a:ext cx="2161309" cy="280810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57159" y="3857629"/>
            <a:ext cx="2071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Слава и Володя </a:t>
            </a:r>
          </a:p>
          <a:p>
            <a:pPr algn="ctr"/>
            <a:r>
              <a:rPr lang="ru-RU" dirty="0" smtClean="0"/>
              <a:t>Горшковы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1785926"/>
            <a:ext cx="58579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Семья Горшковых в окруженном г. Ефремове прятала и выхаживала в течение 45 суток 52 раненых советских  бойца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3500438"/>
            <a:ext cx="22145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Александр Чекалин 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4714884"/>
            <a:ext cx="60722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1941 г.восьмиклассник Александр Чекалин стал разведчиком в партизанском отряде «Передовой».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Тула город-герой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071546"/>
            <a:ext cx="8429684" cy="5429288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85852" y="6072206"/>
            <a:ext cx="66238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Segoe UI" pitchFamily="34" charset="0"/>
              </a:rPr>
              <a:t>Мемориальный комплекс героическим защитникам Тулы.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844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Segoe UI</vt:lpstr>
      <vt:lpstr>Times New Roman</vt:lpstr>
      <vt:lpstr>Тема Office</vt:lpstr>
      <vt:lpstr>День памяти –    Победы праздник</vt:lpstr>
      <vt:lpstr>Занятие 1 История праздника День Победы </vt:lpstr>
      <vt:lpstr>Занятие 1 История праздника День Победы </vt:lpstr>
      <vt:lpstr>Задание. Внимательно рассмотри плакаты Великой Отечественной войны. Ориентируясь на настроение и содержание плаката, соотнеси плакат и его основную идею. </vt:lpstr>
      <vt:lpstr>Занятие 2 Вклад Тулы в победу</vt:lpstr>
      <vt:lpstr>Занятие 2 Вклад Тулы в победу</vt:lpstr>
      <vt:lpstr>Занятие 3 Герои среди нас. Герой СССР Л.П. Тихмянов</vt:lpstr>
      <vt:lpstr>Занятие 3 Герои среди нас. Дети-партизаны</vt:lpstr>
      <vt:lpstr>Тула город-герой</vt:lpstr>
      <vt:lpstr>Занятие 4 Традиции и символы Дня Победы</vt:lpstr>
      <vt:lpstr>Занятие 4 Традиции и символы Дня Победы</vt:lpstr>
      <vt:lpstr>Занятие 4 Традиции и символы Дня Победы</vt:lpstr>
      <vt:lpstr>Список литературы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памяти –    Победы праздник</dc:title>
  <dc:creator>Филиппов</dc:creator>
  <cp:lastModifiedBy>Adm77</cp:lastModifiedBy>
  <cp:revision>23</cp:revision>
  <dcterms:created xsi:type="dcterms:W3CDTF">2020-02-02T21:12:05Z</dcterms:created>
  <dcterms:modified xsi:type="dcterms:W3CDTF">2021-11-27T11:14:54Z</dcterms:modified>
</cp:coreProperties>
</file>