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51" d="100"/>
          <a:sy n="51" d="100"/>
        </p:scale>
        <p:origin x="53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D8DA-38F2-48E2-88C6-74611B9AB9D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178D-CFC9-4FD8-9A66-AB26F52D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404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D8DA-38F2-48E2-88C6-74611B9AB9D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178D-CFC9-4FD8-9A66-AB26F52D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D8DA-38F2-48E2-88C6-74611B9AB9D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178D-CFC9-4FD8-9A66-AB26F52D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575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D8DA-38F2-48E2-88C6-74611B9AB9D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178D-CFC9-4FD8-9A66-AB26F52D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81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D8DA-38F2-48E2-88C6-74611B9AB9D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178D-CFC9-4FD8-9A66-AB26F52D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447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D8DA-38F2-48E2-88C6-74611B9AB9D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178D-CFC9-4FD8-9A66-AB26F52D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4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D8DA-38F2-48E2-88C6-74611B9AB9D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178D-CFC9-4FD8-9A66-AB26F52D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27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D8DA-38F2-48E2-88C6-74611B9AB9D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178D-CFC9-4FD8-9A66-AB26F52D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02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D8DA-38F2-48E2-88C6-74611B9AB9D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178D-CFC9-4FD8-9A66-AB26F52D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50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D8DA-38F2-48E2-88C6-74611B9AB9D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178D-CFC9-4FD8-9A66-AB26F52D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071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D8DA-38F2-48E2-88C6-74611B9AB9D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178D-CFC9-4FD8-9A66-AB26F52D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197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FD8DA-38F2-48E2-88C6-74611B9AB9D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A178D-CFC9-4FD8-9A66-AB26F52D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79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0145" y="1191635"/>
            <a:ext cx="9144000" cy="2840037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</a:rPr>
              <a:t>ИНТЕЛЛИГЕНТНОСТЬ  </a:t>
            </a:r>
            <a:r>
              <a:rPr lang="ru-RU" sz="8000" b="1" i="1" dirty="0" smtClean="0">
                <a:solidFill>
                  <a:schemeClr val="accent5">
                    <a:lumMod val="50000"/>
                  </a:schemeClr>
                </a:solidFill>
              </a:rPr>
              <a:t>сегодня не в моде?</a:t>
            </a:r>
            <a:endParaRPr lang="ru-RU" sz="8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801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ЗАДАЧА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marL="0" indent="0">
              <a:buNone/>
            </a:pPr>
            <a:r>
              <a:rPr lang="ru-RU" sz="5400" b="1" dirty="0">
                <a:solidFill>
                  <a:srgbClr val="002060"/>
                </a:solidFill>
              </a:rPr>
              <a:t>определить , какого человека можно назвать интеллигентом и модно ли быть сегодня интеллигентным.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557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592" y="251658"/>
            <a:ext cx="6327099" cy="63140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Интеллигенция</a:t>
            </a:r>
            <a:r>
              <a:rPr lang="ru-RU" sz="4000" b="1" dirty="0" smtClean="0"/>
              <a:t> </a:t>
            </a:r>
            <a:r>
              <a:rPr lang="ru-RU" sz="4000" b="1" dirty="0">
                <a:solidFill>
                  <a:srgbClr val="002060"/>
                </a:solidFill>
              </a:rPr>
              <a:t>– (лат. </a:t>
            </a:r>
            <a:r>
              <a:rPr lang="en-US" sz="4000" b="1" dirty="0" err="1" smtClean="0">
                <a:solidFill>
                  <a:srgbClr val="002060"/>
                </a:solidFill>
              </a:rPr>
              <a:t>Intelligens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– понимающий, мыслящий, разумный, общественный слой людей, профессионально занимающихся умственным, творческим трудом, развитием и распространением культуры</a:t>
            </a:r>
            <a:r>
              <a:rPr lang="ru-RU" sz="4000" b="1" dirty="0" smtClean="0"/>
              <a:t>. 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0229" y="283285"/>
            <a:ext cx="3818744" cy="37507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5515" y="4223666"/>
            <a:ext cx="46881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П.Д.Боборыкин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44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92936" y="3298461"/>
            <a:ext cx="1695450" cy="27051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3769" y="3719900"/>
            <a:ext cx="1704975" cy="26860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0194" y="4192715"/>
            <a:ext cx="1704975" cy="26765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3880" y="3786575"/>
            <a:ext cx="1743075" cy="26193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6619" y="4207859"/>
            <a:ext cx="1704975" cy="26765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344" y="3298461"/>
            <a:ext cx="1876425" cy="24288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45423" y="276922"/>
            <a:ext cx="111033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 интеллигента нашел отражение в литературе </a:t>
            </a:r>
          </a:p>
          <a:p>
            <a:pPr algn="ctr"/>
            <a:r>
              <a:rPr lang="ru-RU" sz="60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 века. 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635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</a:rPr>
              <a:t>«Сельская </a:t>
            </a:r>
            <a:r>
              <a:rPr lang="ru-RU" sz="6000" b="1" i="1" dirty="0">
                <a:solidFill>
                  <a:srgbClr val="C00000"/>
                </a:solidFill>
              </a:rPr>
              <a:t>интеллигенция»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7669" y="2042265"/>
            <a:ext cx="3224134" cy="43135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5769" y="2042265"/>
            <a:ext cx="3372787" cy="431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52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862" y="119922"/>
            <a:ext cx="5350591" cy="6595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dirty="0" err="1" smtClean="0">
                <a:solidFill>
                  <a:srgbClr val="C00000"/>
                </a:solidFill>
              </a:rPr>
              <a:t>Лжеинтеллигент</a:t>
            </a:r>
            <a:r>
              <a:rPr lang="ru-RU" sz="5400" dirty="0" smtClean="0"/>
              <a:t>-</a:t>
            </a:r>
            <a:r>
              <a:rPr lang="ru-RU" sz="5400" b="1" dirty="0" smtClean="0">
                <a:solidFill>
                  <a:srgbClr val="002060"/>
                </a:solidFill>
              </a:rPr>
              <a:t> </a:t>
            </a:r>
            <a:r>
              <a:rPr lang="ru-RU" sz="5400" b="1" dirty="0">
                <a:solidFill>
                  <a:srgbClr val="002060"/>
                </a:solidFill>
              </a:rPr>
              <a:t>человек, причисляющий себя к культурной элите, но проявляющий </a:t>
            </a:r>
            <a:r>
              <a:rPr lang="ru-RU" sz="5400" b="1" dirty="0" err="1" smtClean="0">
                <a:solidFill>
                  <a:srgbClr val="002060"/>
                </a:solidFill>
              </a:rPr>
              <a:t>антипатриотизм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2257" y="321222"/>
            <a:ext cx="2762250" cy="1852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8635" y="4108747"/>
            <a:ext cx="2857500" cy="22441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4317" y="2623278"/>
            <a:ext cx="2018128" cy="29709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2414" y="809840"/>
            <a:ext cx="2229942" cy="272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81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Современная интеллигенция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41606" y="1690688"/>
            <a:ext cx="2845791" cy="2497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690" y="1580069"/>
            <a:ext cx="2308485" cy="31512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3072" y="1870757"/>
            <a:ext cx="2865855" cy="23169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6259" y="4367757"/>
            <a:ext cx="2143125" cy="22893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032" y="4629973"/>
            <a:ext cx="2857500" cy="20271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7285" y="4367757"/>
            <a:ext cx="4017364" cy="2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879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495" y="176706"/>
            <a:ext cx="10515600" cy="6373995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Интеллигентность</a:t>
            </a:r>
            <a:r>
              <a:rPr lang="ru-RU" sz="3600" b="1" dirty="0">
                <a:solidFill>
                  <a:srgbClr val="002060"/>
                </a:solidFill>
              </a:rPr>
              <a:t> </a:t>
            </a:r>
            <a:r>
              <a:rPr lang="ru-RU" sz="3600" dirty="0">
                <a:solidFill>
                  <a:srgbClr val="002060"/>
                </a:solidFill>
              </a:rPr>
              <a:t>– это не только образованность, это в большей степени , внутренняя культура человека.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Интеллигентность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>
                <a:solidFill>
                  <a:srgbClr val="002060"/>
                </a:solidFill>
              </a:rPr>
              <a:t>– это умение терпимо, с уважением и пониманием относиться к людям и к окружающему миру.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Интеллигентность</a:t>
            </a:r>
            <a:r>
              <a:rPr lang="ru-RU" sz="3600" dirty="0" smtClean="0">
                <a:solidFill>
                  <a:srgbClr val="002060"/>
                </a:solidFill>
              </a:rPr>
              <a:t> нужна человеку в любых обстоятельствах, как ему самому</a:t>
            </a:r>
            <a:r>
              <a:rPr lang="ru-RU" sz="3600" dirty="0">
                <a:solidFill>
                  <a:srgbClr val="002060"/>
                </a:solidFill>
              </a:rPr>
              <a:t>, так и окружающим им людям.</a:t>
            </a:r>
          </a:p>
          <a:p>
            <a:r>
              <a:rPr lang="ru-RU" sz="3600" b="1" dirty="0">
                <a:solidFill>
                  <a:srgbClr val="C00000"/>
                </a:solidFill>
              </a:rPr>
              <a:t>Интеллигентность</a:t>
            </a:r>
            <a:r>
              <a:rPr lang="ru-RU" sz="3600" dirty="0">
                <a:solidFill>
                  <a:srgbClr val="002060"/>
                </a:solidFill>
              </a:rPr>
              <a:t> надо в себе развивать – тренировать душевные силы так же, ка тренируют физические.</a:t>
            </a:r>
          </a:p>
        </p:txBody>
      </p:sp>
    </p:spTree>
    <p:extLst>
      <p:ext uri="{BB962C8B-B14F-4D97-AF65-F5344CB8AC3E}">
        <p14:creationId xmlns:p14="http://schemas.microsoft.com/office/powerpoint/2010/main" val="4012833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59764"/>
            <a:ext cx="10515600" cy="58171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800" b="1" dirty="0" smtClean="0">
                <a:solidFill>
                  <a:srgbClr val="C00000"/>
                </a:solidFill>
              </a:rPr>
              <a:t>ИНТЕЛЛИГЕНТНОСТЬ</a:t>
            </a:r>
            <a:r>
              <a:rPr lang="ru-RU" sz="8800" b="1" dirty="0" smtClean="0">
                <a:solidFill>
                  <a:srgbClr val="002060"/>
                </a:solidFill>
              </a:rPr>
              <a:t> </a:t>
            </a:r>
            <a:r>
              <a:rPr lang="ru-RU" sz="8800" b="1" dirty="0">
                <a:solidFill>
                  <a:srgbClr val="002060"/>
                </a:solidFill>
              </a:rPr>
              <a:t>всегда востребована, интеллигентность всегда в моде!</a:t>
            </a:r>
          </a:p>
        </p:txBody>
      </p:sp>
    </p:spTree>
    <p:extLst>
      <p:ext uri="{BB962C8B-B14F-4D97-AF65-F5344CB8AC3E}">
        <p14:creationId xmlns:p14="http://schemas.microsoft.com/office/powerpoint/2010/main" val="11057518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154</Words>
  <Application>Microsoft Office PowerPoint</Application>
  <PresentationFormat>Широкоэкранный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ИНТЕЛЛИГЕНТНОСТЬ  сегодня не в моде?</vt:lpstr>
      <vt:lpstr>ЗАДАЧА</vt:lpstr>
      <vt:lpstr>Презентация PowerPoint</vt:lpstr>
      <vt:lpstr>Презентация PowerPoint</vt:lpstr>
      <vt:lpstr>«Сельская интеллигенция»</vt:lpstr>
      <vt:lpstr>Презентация PowerPoint</vt:lpstr>
      <vt:lpstr>Современная интеллигенция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ИНТЕЛЛИГЕНТНОСТЬ  сегодня не в моде?</dc:title>
  <dc:creator>ADMIN</dc:creator>
  <cp:lastModifiedBy>ADMIN</cp:lastModifiedBy>
  <cp:revision>6</cp:revision>
  <dcterms:created xsi:type="dcterms:W3CDTF">2023-12-14T17:59:20Z</dcterms:created>
  <dcterms:modified xsi:type="dcterms:W3CDTF">2023-12-14T18:35:13Z</dcterms:modified>
</cp:coreProperties>
</file>