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324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  <p:sldId id="327" r:id="rId58"/>
    <p:sldId id="328" r:id="rId59"/>
    <p:sldId id="326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Rg st="1" end="5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00"/>
    <a:srgbClr val="000099"/>
    <a:srgbClr val="A319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250" y="4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692533"/>
      </p:ext>
    </p:extLst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492620"/>
      </p:ext>
    </p:extLst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547619"/>
      </p:ext>
    </p:extLst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735999"/>
      </p:ext>
    </p:extLst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42350"/>
      </p:ext>
    </p:extLst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981456"/>
      </p:ext>
    </p:extLst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58300"/>
      </p:ext>
    </p:extLst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759722"/>
      </p:ext>
    </p:extLst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33538"/>
      </p:ext>
    </p:extLst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371135"/>
      </p:ext>
    </p:extLst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00828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187D0-0C85-436F-A8B4-F66978086E12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187D0-0C85-436F-A8B4-F66978086E1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07.10.2021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EBA12-CC14-4F26-9218-89F422BC996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095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7.xml"/><Relationship Id="rId5" Type="http://schemas.openxmlformats.org/officeDocument/2006/relationships/slide" Target="slide3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63;&#1090;&#1086;%20&#1090;&#1072;&#1082;&#1086;&#1077;%20&#1074;&#1077;&#1089;&#1085;&#1072;\&#1074;&#1077;&#1089;&#1085;&#1072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0"/>
            <a:ext cx="8572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1430"/>
                <a:solidFill>
                  <a:srgbClr val="006600"/>
                </a:solidFill>
              </a:rPr>
              <a:t>МБОУ ДО «Центр развития творчества детей и юношества»</a:t>
            </a:r>
            <a:endParaRPr lang="ru-RU" sz="2400" b="1" u="sng" dirty="0">
              <a:solidFill>
                <a:srgbClr val="0066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388" y="4500570"/>
            <a:ext cx="257176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b="1" dirty="0" smtClean="0">
                <a:ln w="11430"/>
                <a:solidFill>
                  <a:srgbClr val="92D050"/>
                </a:solidFill>
              </a:rPr>
              <a:t>Составил:</a:t>
            </a:r>
          </a:p>
          <a:p>
            <a:pPr>
              <a:lnSpc>
                <a:spcPct val="80000"/>
              </a:lnSpc>
              <a:defRPr/>
            </a:pPr>
            <a:r>
              <a:rPr lang="ru-RU" b="1" dirty="0" smtClean="0">
                <a:ln w="11430"/>
                <a:solidFill>
                  <a:srgbClr val="92D050"/>
                </a:solidFill>
              </a:rPr>
              <a:t>педагог дополнительного образования</a:t>
            </a:r>
          </a:p>
          <a:p>
            <a:pPr>
              <a:lnSpc>
                <a:spcPct val="80000"/>
              </a:lnSpc>
              <a:defRPr/>
            </a:pPr>
            <a:r>
              <a:rPr lang="ru-RU" b="1" dirty="0" err="1" smtClean="0">
                <a:ln w="11430"/>
                <a:solidFill>
                  <a:srgbClr val="92D050"/>
                </a:solidFill>
              </a:rPr>
              <a:t>Сивирина</a:t>
            </a:r>
            <a:r>
              <a:rPr lang="ru-RU" b="1" dirty="0" smtClean="0">
                <a:ln w="11430"/>
                <a:solidFill>
                  <a:srgbClr val="92D050"/>
                </a:solidFill>
              </a:rPr>
              <a:t> Ольга Борисовна</a:t>
            </a:r>
            <a:endParaRPr lang="ru-RU" b="1" dirty="0">
              <a:ln w="11430"/>
              <a:solidFill>
                <a:srgbClr val="92D050"/>
              </a:solidFill>
            </a:endParaRPr>
          </a:p>
        </p:txBody>
      </p:sp>
      <p:pic>
        <p:nvPicPr>
          <p:cNvPr id="18" name="Рисунок 17" descr="5d99ec764379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85852" y="1000108"/>
            <a:ext cx="6215106" cy="342902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714480" y="2285992"/>
            <a:ext cx="6500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Тема «</a:t>
            </a:r>
            <a:r>
              <a:rPr lang="ru-RU" sz="4000" b="1" dirty="0" smtClean="0">
                <a:solidFill>
                  <a:schemeClr val="tx2"/>
                </a:solidFill>
              </a:rPr>
              <a:t>Весна пришла!»»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86116" y="6429396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>
                <a:solidFill>
                  <a:schemeClr val="accent3"/>
                </a:solidFill>
              </a:rPr>
              <a:t>Черногорск 2021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.Борисов-Мусатов весн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351308"/>
            <a:ext cx="8572560" cy="6078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785918" y="6429396"/>
            <a:ext cx="5750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В.Борисов-Мусатов «Весна. Май»</a:t>
            </a:r>
            <a:endParaRPr lang="ru-RU" sz="2400" b="1" dirty="0"/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витан цветущие яблони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357166"/>
            <a:ext cx="8429684" cy="607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428860" y="6396335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И.Левитан «Цветущие яблони»</a:t>
            </a:r>
            <a:endParaRPr lang="ru-RU" sz="2400" b="1" dirty="0"/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.Кустодиев Весна 192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357166"/>
            <a:ext cx="8572560" cy="60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928926" y="6429396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Б.Кустодиев «Весна»</a:t>
            </a:r>
            <a:endParaRPr lang="ru-RU" sz="2400" b="1" dirty="0"/>
          </a:p>
        </p:txBody>
      </p:sp>
      <p:pic>
        <p:nvPicPr>
          <p:cNvPr id="5" name="Рисунок 4" descr="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388424" y="6381328"/>
            <a:ext cx="755576" cy="476672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f58a600ed0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4348" y="857232"/>
            <a:ext cx="7572428" cy="544707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0564690">
            <a:off x="1714480" y="2428868"/>
            <a:ext cx="5572164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Приметы весны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28728" y="142852"/>
            <a:ext cx="6400800" cy="61437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Весна приходит за зимой,</a:t>
            </a:r>
          </a:p>
          <a:p>
            <a:endParaRPr lang="ru-RU" dirty="0"/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043626" cy="68579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Тепло приносит нам с тобой.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614866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Приносит небо голубое,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2400288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Сосульки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3186106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пенье ручейка</a:t>
            </a:r>
            <a:r>
              <a:rPr lang="ru-RU" dirty="0" smtClean="0">
                <a:solidFill>
                  <a:srgbClr val="002060"/>
                </a:solidFill>
              </a:rPr>
              <a:t>,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114932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Проталины и первоцветы,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0"/>
            <a:ext cx="4857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solidFill>
                  <a:srgbClr val="006600"/>
                </a:solidFill>
              </a:rPr>
              <a:t>Выберите раздел:</a:t>
            </a:r>
            <a:endParaRPr lang="ru-RU" sz="4000" b="1" u="sng" dirty="0">
              <a:solidFill>
                <a:srgbClr val="006600"/>
              </a:solidFill>
            </a:endParaRPr>
          </a:p>
        </p:txBody>
      </p:sp>
      <p:pic>
        <p:nvPicPr>
          <p:cNvPr id="3" name="Рисунок 2" descr="5d99ec764379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46" y="428604"/>
            <a:ext cx="4191600" cy="2664000"/>
          </a:xfrm>
          <a:prstGeom prst="rect">
            <a:avLst/>
          </a:prstGeom>
        </p:spPr>
      </p:pic>
      <p:pic>
        <p:nvPicPr>
          <p:cNvPr id="4" name="Рисунок 3" descr="5d99ec764379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786314" y="500042"/>
            <a:ext cx="4191600" cy="2664000"/>
          </a:xfrm>
          <a:prstGeom prst="rect">
            <a:avLst/>
          </a:prstGeom>
        </p:spPr>
      </p:pic>
      <p:pic>
        <p:nvPicPr>
          <p:cNvPr id="5" name="Рисунок 4" descr="5d99ec764379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894192" y="3786190"/>
            <a:ext cx="4191600" cy="2664000"/>
          </a:xfrm>
          <a:prstGeom prst="rect">
            <a:avLst/>
          </a:prstGeom>
        </p:spPr>
      </p:pic>
      <p:pic>
        <p:nvPicPr>
          <p:cNvPr id="9" name="Рисунок 8" descr="5d99ec764379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13391" y="3654385"/>
            <a:ext cx="4191600" cy="2664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4348" y="1571612"/>
            <a:ext cx="4357718" cy="35719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66261"/>
              </a:avLst>
            </a:prstTxWarp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hlinkClick r:id="rId3" action="ppaction://hlinksldjump"/>
              </a:rPr>
              <a:t>Приметы весны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5429256" y="4725144"/>
            <a:ext cx="3357586" cy="7041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56127"/>
              </a:avLst>
            </a:prstTxWarp>
            <a:spAutoFit/>
          </a:bodyPr>
          <a:lstStyle/>
          <a:p>
            <a:r>
              <a:rPr lang="ru-RU" sz="3200" b="1" dirty="0" smtClean="0">
                <a:solidFill>
                  <a:srgbClr val="A31985"/>
                </a:solidFill>
                <a:hlinkClick r:id="rId5" action="ppaction://hlinksldjump"/>
              </a:rPr>
              <a:t>Весенние месяцы</a:t>
            </a:r>
            <a:endParaRPr lang="ru-RU" sz="3200" b="1" dirty="0">
              <a:solidFill>
                <a:srgbClr val="A31985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2579" y="4742818"/>
            <a:ext cx="3672408" cy="496076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16464"/>
              </a:avLst>
            </a:prstTxWarp>
            <a:sp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  <a:hlinkClick r:id="rId6" action="ppaction://hlinksldjump"/>
              </a:rPr>
              <a:t>Первоцветы</a:t>
            </a:r>
            <a:endParaRPr lang="ru-RU" sz="3200" b="1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8064" y="1285860"/>
            <a:ext cx="3937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hlinkClick r:id="rId7" action="ppaction://hlinksldjump"/>
              </a:rPr>
              <a:t>Весна в картинах</a:t>
            </a:r>
          </a:p>
          <a:p>
            <a:r>
              <a:rPr lang="ru-RU" sz="2800" b="1" dirty="0">
                <a:solidFill>
                  <a:srgbClr val="7030A0"/>
                </a:solidFill>
                <a:hlinkClick r:id="rId7" action="ppaction://hlinksldjump"/>
              </a:rPr>
              <a:t>и</a:t>
            </a:r>
            <a:r>
              <a:rPr lang="ru-RU" sz="2800" b="1" dirty="0" smtClean="0">
                <a:solidFill>
                  <a:srgbClr val="7030A0"/>
                </a:solidFill>
                <a:hlinkClick r:id="rId7" action="ppaction://hlinksldjump"/>
              </a:rPr>
              <a:t>звестных художников</a:t>
            </a:r>
            <a:endParaRPr lang="ru-RU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829180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таянье на речках льда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5000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857884" cy="107154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Приносит первые листочки,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нежность шёлковой травы.</a:t>
            </a: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7000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400684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лопанье душистых почек,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072098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Садов прекрасные цветы.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5000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400684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Птиц перелётных новоселье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186370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насекомых звонкий рой,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472254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Конец медвежьей зимней спячки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Приносит в лес весна с собой.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8000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286248" cy="200024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С весной ликует всё живое!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Линяют звери по весне,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Детей заводят, кормят, учат.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Жизнь пробуждается везде.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052" name="Picture 4" descr="D:\картинки\весна\img_11566736_111_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3429000"/>
            <a:ext cx="4357719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D:\картинки\весна\Zveri_15_02_10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76782" y="160734"/>
            <a:ext cx="4381497" cy="3125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D:\картинки\весна\ffbc912f4de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2143116"/>
            <a:ext cx="3643338" cy="4554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14000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857884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500" b="1" dirty="0" smtClean="0">
                <a:solidFill>
                  <a:srgbClr val="002060"/>
                </a:solidFill>
              </a:rPr>
              <a:t>Готовят люди землю к севу,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6258" y="0"/>
            <a:ext cx="4757742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Сажают деревца, кусты,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f58a600ed0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0100" y="857232"/>
            <a:ext cx="7572428" cy="544707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0407877">
            <a:off x="1142976" y="2143116"/>
            <a:ext cx="7158030" cy="15716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Весна </a:t>
            </a:r>
            <a:b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 картинах известных</a:t>
            </a:r>
            <a:b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художников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вес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214282" y="14285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43580"/>
            <a:ext cx="5043494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Наводят чистоту, порядок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После наскучившей зимы.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924800" y="5500702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f58a600ed03.pn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426839" y="1600200"/>
            <a:ext cx="6290321" cy="45259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578334">
            <a:off x="1293857" y="2611031"/>
            <a:ext cx="7270112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Весенние месяцы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+mn-lt"/>
              </a:rPr>
              <a:t>МАРТ</a:t>
            </a:r>
            <a:endParaRPr lang="ru-RU" sz="80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Начало весны, пробужденье природы,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Звон капели и таянье белых снегов,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9000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43580"/>
            <a:ext cx="6043626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Женский праздник прекрасный,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Запах жёлтой мимозы,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6000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472518" cy="68579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Гомон птиц на деревьях и ручьёв первых зов.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7000"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571480"/>
            <a:ext cx="6072230" cy="11430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+mn-lt"/>
              </a:rPr>
              <a:t>АПРЕЛЬ</a:t>
            </a:r>
            <a:endParaRPr lang="ru-RU" sz="80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4829180" cy="1185858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Лёд вскрывает Апрель,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Ледоходом грохочет,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7000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972320" cy="68579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Половодьем накроет заливные луга.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5000"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43580"/>
            <a:ext cx="7472386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Первоцветами нежными землю украсит,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Унесёт за собой холод, лёд и снега.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10000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.Куинджи ранняя весна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85720" y="357166"/>
            <a:ext cx="8572560" cy="6099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57158" y="500042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А.Куинджи  «Ранняя весна»</a:t>
            </a:r>
            <a:endParaRPr lang="ru-RU" sz="2400" b="1" dirty="0"/>
          </a:p>
        </p:txBody>
      </p:sp>
      <p:pic>
        <p:nvPicPr>
          <p:cNvPr id="5" name="вес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74375" y="6212951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 advClick="0" advTm="5666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4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642918"/>
            <a:ext cx="5072098" cy="11430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+mn-lt"/>
              </a:rPr>
              <a:t>МАЙ</a:t>
            </a:r>
            <a:endParaRPr lang="ru-RU" sz="80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0"/>
            <a:ext cx="3471858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Цветенье садов,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257676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Одуванчиков жёлтых,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43647"/>
            <a:ext cx="8472518" cy="614353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 молодою травою, первой майской грозой,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6000">
    <p:split orient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172208"/>
            <a:ext cx="4972056" cy="68579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 днём Победы народным,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3000">
    <p:split orient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900618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Первомайским салютом,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57150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 посевною на пашнях и нежной листвой.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924800" y="563880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f58a600ed0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7224" y="1285860"/>
            <a:ext cx="7156662" cy="514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2714620"/>
            <a:ext cx="531257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600000" lon="0" rev="1200000"/>
              </a:camera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Первоцветы</a:t>
            </a:r>
            <a:endParaRPr lang="ru-RU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4000">
    <p:split orient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29256" y="0"/>
            <a:ext cx="37147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Шла по лесу Весна,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Кошелёк несла она.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Краски яркие и кисти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Нужно было ей купить.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Приоткрыла кошелёк,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А монетки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Скок,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          скок,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                      скок!-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Раскатились, убежали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И подснежниками стали.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1000">
    <p:split orient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57884" y="0"/>
            <a:ext cx="301576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Под ногой в лесу трещит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хрустит валежник.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Ищем мы цветок весны,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Маленький …подснежник.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31000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витан в начале март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357166"/>
            <a:ext cx="8572560" cy="6092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643274" y="6000768"/>
            <a:ext cx="5143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И.Левитан «В начале марта»</a:t>
            </a:r>
            <a:endParaRPr lang="ru-RU" sz="2400" b="1" dirty="0"/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dcf1_d9fad9c4_XL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2264" y="0"/>
            <a:ext cx="2571736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Это прозвище не даром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У красивого цветка,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Капля сочного нектара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И душиста, и сладка.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От простуды излечиться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Вам поможет медуница. 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0"/>
            <a:ext cx="3369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Медуница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9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5143512"/>
            <a:ext cx="3575739" cy="15696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Под кустом в тени ветвей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Тихий-тихий танец фей;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Музыка не слышится,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Феи чуть колышутся…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Это танец Ветрениц, танец Анемон,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Из чудес весенних всех чудесней он.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0"/>
            <a:ext cx="39129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Ветреница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2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00636"/>
            <a:ext cx="4286248" cy="181588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Маленькое озеро с голубой водой.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К нему кусты шиповника 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                               сошлись на водопой.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Только в этом озере вовсе не вода: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Нагнись – и ты хохлатку узнаешь без труда.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Нежные и хрупкие в листьях кружевных…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Постой и полюбуйся, но не трогай их!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0"/>
            <a:ext cx="35718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Хохлатка</a:t>
            </a:r>
            <a:endParaRPr lang="ru-RU" sz="60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advTm="3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240195"/>
            <a:ext cx="91440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5857892"/>
            <a:ext cx="4143372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Едва-едва вступила весна в свои права,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Как выстрелила к солнцу чудесная трава.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Решительно и смело пробилась там и тут.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5857892"/>
            <a:ext cx="4419905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Зовут её прострелом – и правильно зовут!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Пушистый, фиолетовый с серёдкой золотой.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Прострел ещё в народе зовётся сон-травой.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0"/>
            <a:ext cx="3525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Прострел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786454"/>
            <a:ext cx="3143240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На лесной полянке в мае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Колокольчиком играет.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Ландыш – беленький цветочек.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Как красив ты, мой дружочек!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0694" y="0"/>
            <a:ext cx="32271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Ландыш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0"/>
            <a:ext cx="6000792" cy="101566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Мать-и -мачеха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924800" y="5638800"/>
            <a:ext cx="1219200" cy="121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072074"/>
            <a:ext cx="2928926" cy="1815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В весенний солнечный денёк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Золотой расцвёл цветок.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На короткой, толстой ножке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Всё дремал он на дорожке.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А проснулся, улыбнулся: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Вот пушистый я какой!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Удивлю я всех красой!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raskraska-deti-vesnoy-768x8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3806552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284" y="0"/>
            <a:ext cx="6032140" cy="227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87824" y="908720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err="1" smtClean="0">
                <a:solidFill>
                  <a:srgbClr val="C00000"/>
                </a:solidFill>
              </a:rPr>
              <a:t>Ракраски</a:t>
            </a:r>
            <a:endParaRPr lang="ru-RU" sz="2800" u="sng" dirty="0">
              <a:solidFill>
                <a:srgbClr val="C00000"/>
              </a:solidFill>
            </a:endParaRPr>
          </a:p>
        </p:txBody>
      </p:sp>
      <p:pic>
        <p:nvPicPr>
          <p:cNvPr id="1029" name="Picture 5" descr="C:\Users\user\Desktop\1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90708"/>
            <a:ext cx="3831769" cy="443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144907"/>
      </p:ext>
    </p:extLst>
  </p:cSld>
  <p:clrMapOvr>
    <a:masterClrMapping/>
  </p:clrMapOvr>
  <p:transition>
    <p:split orient="vert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7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48680"/>
            <a:ext cx="424847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ser\Desktop\Vesna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48680"/>
            <a:ext cx="3958693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644609"/>
      </p:ext>
    </p:extLst>
  </p:cSld>
  <p:clrMapOvr>
    <a:masterClrMapping/>
  </p:clrMapOvr>
  <p:transition>
    <p:split orient="vert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5d99ec764379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75656" y="-99392"/>
            <a:ext cx="6480720" cy="223224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907704" y="764704"/>
            <a:ext cx="6307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1F497D"/>
                </a:solidFill>
              </a:rPr>
              <a:t>Информационные источники: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2204864"/>
            <a:ext cx="89644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1.http://www.elika2012.ru/post357203181</a:t>
            </a:r>
          </a:p>
          <a:p>
            <a:pPr>
              <a:lnSpc>
                <a:spcPct val="150000"/>
              </a:lnSpc>
            </a:pPr>
            <a:r>
              <a:rPr lang="en-US" dirty="0"/>
              <a:t>2. https://www.maam.ru/detskijsad/stihi-o-vesenih-mesjacah.html</a:t>
            </a:r>
          </a:p>
          <a:p>
            <a:pPr>
              <a:lnSpc>
                <a:spcPct val="150000"/>
              </a:lnSpc>
            </a:pPr>
            <a:r>
              <a:rPr lang="en-US" dirty="0"/>
              <a:t>3. https://nsportal.ru/detskiy-sad/okruzhayushchiy-mir/2018/07/13/prezentatsiya-pervotsvety</a:t>
            </a:r>
          </a:p>
          <a:p>
            <a:pPr>
              <a:lnSpc>
                <a:spcPct val="150000"/>
              </a:lnSpc>
            </a:pPr>
            <a:r>
              <a:rPr lang="en-US" dirty="0"/>
              <a:t>4. https://nsportal.ru/detskiy-sad/razvitie-rechi/2018/01/31/kartiny-russkih-hudozhnikov</a:t>
            </a:r>
          </a:p>
          <a:p>
            <a:pPr>
              <a:lnSpc>
                <a:spcPct val="150000"/>
              </a:lnSpc>
            </a:pPr>
            <a:r>
              <a:rPr lang="en-US" dirty="0"/>
              <a:t>5. https://ped-kopilka.ru/kalendar/vesna/primety-vesny-dlja-doshkolnikov.html</a:t>
            </a:r>
          </a:p>
          <a:p>
            <a:pPr>
              <a:lnSpc>
                <a:spcPct val="150000"/>
              </a:lnSpc>
            </a:pPr>
            <a:r>
              <a:rPr lang="en-US" smtClean="0"/>
              <a:t>6.https</a:t>
            </a:r>
            <a:r>
              <a:rPr lang="en-US" dirty="0"/>
              <a:t>://yandex.ru/video/preview?text=</a:t>
            </a:r>
            <a:r>
              <a:rPr lang="ru-RU" dirty="0"/>
              <a:t>музыка%20весна%20вивальди&amp;</a:t>
            </a:r>
            <a:r>
              <a:rPr lang="en-US" dirty="0"/>
              <a:t>path=</a:t>
            </a:r>
            <a:r>
              <a:rPr lang="en-US" dirty="0" err="1"/>
              <a:t>wizard&amp;parent-reqid</a:t>
            </a:r>
            <a:r>
              <a:rPr lang="en-US" dirty="0"/>
              <a:t>=1603631.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59881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.Грабарь март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357166"/>
            <a:ext cx="8715436" cy="6072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072066" y="5929330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И.Грабарь «Март»</a:t>
            </a:r>
            <a:endParaRPr lang="ru-RU" sz="2400" b="1" dirty="0"/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витан март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357166"/>
            <a:ext cx="8572560" cy="607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286380" y="5929330"/>
            <a:ext cx="3571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И.Левитан «Март»</a:t>
            </a:r>
            <a:endParaRPr lang="ru-RU" sz="2400" b="1" dirty="0"/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.Бакшеев голубая весн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357166"/>
            <a:ext cx="8429684" cy="6047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71736" y="6396335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В.Бакшеев «Голубая весна»</a:t>
            </a:r>
            <a:endParaRPr lang="ru-RU" sz="2400" b="1" dirty="0"/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витан весна последний снег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357166"/>
            <a:ext cx="8572560" cy="607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000232" y="6429396"/>
            <a:ext cx="5469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И.Левитан «Весна. Последний снег»</a:t>
            </a:r>
            <a:endParaRPr lang="ru-RU" sz="2400" b="1" dirty="0"/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588</Words>
  <Application>Microsoft Office PowerPoint</Application>
  <PresentationFormat>Экран (4:3)</PresentationFormat>
  <Paragraphs>132</Paragraphs>
  <Slides>58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58</vt:i4>
      </vt:variant>
    </vt:vector>
  </HeadingPairs>
  <TitlesOfParts>
    <vt:vector size="60" baseType="lpstr">
      <vt:lpstr>Тема Office</vt:lpstr>
      <vt:lpstr>1_Тема Office</vt:lpstr>
      <vt:lpstr>Презентация PowerPoint</vt:lpstr>
      <vt:lpstr>Презентация PowerPoint</vt:lpstr>
      <vt:lpstr>Весна  в картинах известных художников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Приметы весны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Весенние месяцы</vt:lpstr>
      <vt:lpstr>МАРТ</vt:lpstr>
      <vt:lpstr>Презентация PowerPoint</vt:lpstr>
      <vt:lpstr>Презентация PowerPoint</vt:lpstr>
      <vt:lpstr>Презентация PowerPoint</vt:lpstr>
      <vt:lpstr>АПРЕЛЬ</vt:lpstr>
      <vt:lpstr>Презентация PowerPoint</vt:lpstr>
      <vt:lpstr>Презентация PowerPoint</vt:lpstr>
      <vt:lpstr>Презентация PowerPoint</vt:lpstr>
      <vt:lpstr>МАЙ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HomeLab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61</cp:revision>
  <dcterms:created xsi:type="dcterms:W3CDTF">2010-03-06T18:05:03Z</dcterms:created>
  <dcterms:modified xsi:type="dcterms:W3CDTF">2021-10-07T15:05:05Z</dcterms:modified>
</cp:coreProperties>
</file>