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58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4" r:id="rId17"/>
    <p:sldId id="275" r:id="rId18"/>
    <p:sldId id="276" r:id="rId19"/>
    <p:sldId id="277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6" d="100"/>
          <a:sy n="56" d="100"/>
        </p:scale>
        <p:origin x="-90" y="-3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User\Desktop\5972082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55" y="1"/>
            <a:ext cx="9144000" cy="6857999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14282" y="285728"/>
            <a:ext cx="8643998" cy="652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 ОБРАЗОВАТЕЛЬНОЕ УЧЕРЕЖДЕНИЕ «СЮРНОГУРТСКИЙ ДЕТСКИЙ САД»</a:t>
            </a:r>
          </a:p>
          <a:p>
            <a:pPr algn="ctr"/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занятия: </a:t>
            </a:r>
          </a:p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«Помоги Белоснежке и гномам»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(для старшего дошкольного возраста)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Составитель: Воспитатель</a:t>
            </a:r>
          </a:p>
          <a:p>
            <a:pPr algn="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Малых Л.Л.</a:t>
            </a:r>
          </a:p>
          <a:p>
            <a:pPr algn="r"/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2022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год</a:t>
            </a:r>
          </a:p>
          <a:p>
            <a:pPr algn="ctr"/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User\Desktop\images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9542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User\Desktop\5972082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pic>
        <p:nvPicPr>
          <p:cNvPr id="4" name="Picture 5" descr="C:\Users\User\Desktop\гномы\ворчун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357166"/>
            <a:ext cx="2974781" cy="371477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5" name="Овал 4"/>
          <p:cNvSpPr/>
          <p:nvPr/>
        </p:nvSpPr>
        <p:spPr>
          <a:xfrm>
            <a:off x="5357818" y="3571876"/>
            <a:ext cx="2643206" cy="2714644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User\Desktop\5972082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pic>
        <p:nvPicPr>
          <p:cNvPr id="4" name="Picture 6" descr="C:\Users\User\Desktop\гномы\чихунннннннннннн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8" y="2143116"/>
            <a:ext cx="3186122" cy="43477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1071538" y="642918"/>
            <a:ext cx="2643206" cy="250033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User\Desktop\5972082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pic>
        <p:nvPicPr>
          <p:cNvPr id="5" name="Picture 9" descr="C:\Users\User\Desktop\соня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2357430"/>
            <a:ext cx="3332324" cy="381158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6" name="Трапеция 5"/>
          <p:cNvSpPr/>
          <p:nvPr/>
        </p:nvSpPr>
        <p:spPr>
          <a:xfrm>
            <a:off x="1214414" y="857232"/>
            <a:ext cx="3286148" cy="1714512"/>
          </a:xfrm>
          <a:prstGeom prst="trapezoid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User\Desktop\5972082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pic>
        <p:nvPicPr>
          <p:cNvPr id="4" name="Picture 11" descr="C:\Users\User\Desktop\простачок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2330518"/>
            <a:ext cx="3295163" cy="403695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Ромб 4"/>
          <p:cNvSpPr/>
          <p:nvPr/>
        </p:nvSpPr>
        <p:spPr>
          <a:xfrm>
            <a:off x="1357290" y="500042"/>
            <a:ext cx="2428892" cy="3429024"/>
          </a:xfrm>
          <a:prstGeom prst="diamond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User\Desktop\5972082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pic>
        <p:nvPicPr>
          <p:cNvPr id="4" name="Picture 12" descr="C:\Users\User\Desktop\гномы\умник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357166"/>
            <a:ext cx="3588302" cy="320915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5" name="Овал 4"/>
          <p:cNvSpPr/>
          <p:nvPr/>
        </p:nvSpPr>
        <p:spPr>
          <a:xfrm rot="16200000">
            <a:off x="1571604" y="2786058"/>
            <a:ext cx="2000264" cy="3857652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User\Desktop\5972082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pic>
        <p:nvPicPr>
          <p:cNvPr id="4" name="Picture 13" descr="C:\Users\User\Desktop\гномы\скромник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2143116"/>
            <a:ext cx="2761617" cy="421006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Шестиугольник 5"/>
          <p:cNvSpPr/>
          <p:nvPr/>
        </p:nvSpPr>
        <p:spPr>
          <a:xfrm>
            <a:off x="5214942" y="500042"/>
            <a:ext cx="2928958" cy="2500330"/>
          </a:xfrm>
          <a:prstGeom prst="hexagon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6" name="Picture 6" descr="C:\Users\User\Desktop\2124-orig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User\Desktop\5972082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User\Desktop\5972082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гномы\гномы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User\Desktop\5972082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428596" y="274638"/>
            <a:ext cx="8258204" cy="12255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580996" y="427038"/>
            <a:ext cx="8258204" cy="12255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Picture 3" descr="C:\Users\User\Desktop\гномы\весельчак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8" y="2500306"/>
            <a:ext cx="3478138" cy="407196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Равнобедренный треугольник 6"/>
          <p:cNvSpPr/>
          <p:nvPr/>
        </p:nvSpPr>
        <p:spPr>
          <a:xfrm>
            <a:off x="857224" y="785794"/>
            <a:ext cx="3714776" cy="2714644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User\Desktop\5972082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pic>
        <p:nvPicPr>
          <p:cNvPr id="4" name="Picture 4" descr="C:\Users\User\Desktop\fullsize151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User\Desktop\.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User\Desktop\342_2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User\Desktop\1733_170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User\Desktop\теремок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User\Desktop\maxresdefault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33</Words>
  <Application>Microsoft Office PowerPoint</Application>
  <PresentationFormat>Экран (4:3)</PresentationFormat>
  <Paragraphs>18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занятия</dc:title>
  <dc:creator>User</dc:creator>
  <cp:lastModifiedBy>Ксения</cp:lastModifiedBy>
  <cp:revision>11</cp:revision>
  <dcterms:created xsi:type="dcterms:W3CDTF">2021-11-23T15:09:05Z</dcterms:created>
  <dcterms:modified xsi:type="dcterms:W3CDTF">2022-12-07T10:51:28Z</dcterms:modified>
</cp:coreProperties>
</file>