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1" r:id="rId3"/>
    <p:sldId id="257" r:id="rId4"/>
    <p:sldId id="282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65" r:id="rId13"/>
    <p:sldId id="283" r:id="rId14"/>
    <p:sldId id="266" r:id="rId15"/>
    <p:sldId id="284" r:id="rId16"/>
    <p:sldId id="285" r:id="rId17"/>
    <p:sldId id="286" r:id="rId18"/>
    <p:sldId id="267" r:id="rId19"/>
    <p:sldId id="268" r:id="rId20"/>
    <p:sldId id="287" r:id="rId21"/>
    <p:sldId id="269" r:id="rId22"/>
    <p:sldId id="270" r:id="rId23"/>
    <p:sldId id="289" r:id="rId24"/>
    <p:sldId id="288" r:id="rId25"/>
    <p:sldId id="271" r:id="rId26"/>
    <p:sldId id="290" r:id="rId27"/>
    <p:sldId id="272" r:id="rId28"/>
    <p:sldId id="291" r:id="rId29"/>
    <p:sldId id="273" r:id="rId30"/>
    <p:sldId id="293" r:id="rId31"/>
    <p:sldId id="294" r:id="rId32"/>
    <p:sldId id="295" r:id="rId33"/>
    <p:sldId id="274" r:id="rId34"/>
    <p:sldId id="296" r:id="rId35"/>
    <p:sldId id="292" r:id="rId36"/>
    <p:sldId id="275" r:id="rId37"/>
    <p:sldId id="276" r:id="rId38"/>
    <p:sldId id="277" r:id="rId39"/>
    <p:sldId id="297" r:id="rId40"/>
    <p:sldId id="278" r:id="rId41"/>
    <p:sldId id="298" r:id="rId42"/>
    <p:sldId id="279" r:id="rId43"/>
    <p:sldId id="280" r:id="rId44"/>
    <p:sldId id="300" r:id="rId45"/>
    <p:sldId id="30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5" autoAdjust="0"/>
    <p:restoredTop sz="94660"/>
  </p:normalViewPr>
  <p:slideViewPr>
    <p:cSldViewPr>
      <p:cViewPr varScale="1">
        <p:scale>
          <a:sx n="87" d="100"/>
          <a:sy n="87" d="100"/>
        </p:scale>
        <p:origin x="-15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8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274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1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6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0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513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3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7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14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7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1A95A-412B-4251-AF61-7F4257E116A2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C79A9-E816-4DA6-A0BD-D8EC726C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46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4521" y="980727"/>
            <a:ext cx="8424936" cy="2981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600" i="1" dirty="0" smtClean="0">
                <a:solidFill>
                  <a:schemeClr val="bg1"/>
                </a:solidFill>
              </a:rPr>
              <a:t>Композиторы 20 века - детям</a:t>
            </a:r>
            <a:endParaRPr lang="ru-RU" sz="6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16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8496945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Самуил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Майкапар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«Маленькая сказка» исполняет Назипова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Ильзия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4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кл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52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822" y="7707"/>
            <a:ext cx="8352929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solidFill>
                  <a:schemeClr val="bg1"/>
                </a:solidFill>
              </a:rPr>
              <a:t>Самуил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Майкапар</a:t>
            </a:r>
            <a:r>
              <a:rPr lang="ru-RU" sz="2800" b="1" i="1" dirty="0" smtClean="0">
                <a:solidFill>
                  <a:schemeClr val="bg1"/>
                </a:solidFill>
              </a:rPr>
              <a:t> « Росинки»,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исполнияет</a:t>
            </a:r>
            <a:r>
              <a:rPr lang="ru-RU" sz="2800" b="1" i="1" dirty="0" smtClean="0">
                <a:solidFill>
                  <a:schemeClr val="bg1"/>
                </a:solidFill>
              </a:rPr>
              <a:t> Гильметдинов Тимур 4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855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023"/>
            <a:ext cx="5688632" cy="6843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6652" y="5891609"/>
            <a:ext cx="5453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Александр Тихонович Гречанинов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09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0"/>
            <a:ext cx="49685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774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945" y="0"/>
            <a:ext cx="610048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3292" y="5808442"/>
            <a:ext cx="8923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Александр Гречанинов «Мазурка», </a:t>
            </a:r>
          </a:p>
          <a:p>
            <a:pPr algn="ctr"/>
            <a:r>
              <a:rPr lang="ru-RU" sz="2800" b="1" i="1" dirty="0"/>
              <a:t>и</a:t>
            </a:r>
            <a:r>
              <a:rPr lang="ru-RU" sz="2800" b="1" i="1" dirty="0" smtClean="0"/>
              <a:t>сполняет  </a:t>
            </a:r>
            <a:r>
              <a:rPr lang="ru-RU" sz="2800" b="1" i="1" dirty="0" err="1" smtClean="0"/>
              <a:t>Сультеева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Ильвина</a:t>
            </a:r>
            <a:r>
              <a:rPr lang="ru-RU" sz="2800" b="1" i="1" dirty="0" smtClean="0"/>
              <a:t> 2 </a:t>
            </a:r>
            <a:r>
              <a:rPr lang="ru-RU" sz="2800" b="1" i="1" dirty="0" err="1" smtClean="0"/>
              <a:t>кл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4103222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5"/>
            <a:ext cx="9144000" cy="685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268760"/>
            <a:ext cx="7272808" cy="309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</a:rPr>
              <a:t>1900 -1917 гг.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– «серебряный век» в истории русской музыки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53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5"/>
            <a:ext cx="9144000" cy="685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561930"/>
            <a:ext cx="763284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/>
              <a:t>После 1917 года многие русские композиторы и исполнители  работают за рубежом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581006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5"/>
            <a:ext cx="9144000" cy="685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2060848"/>
            <a:ext cx="885698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/>
              <a:t>1932 год </a:t>
            </a:r>
            <a:r>
              <a:rPr lang="ru-RU" sz="3600" b="1" i="1" dirty="0" smtClean="0"/>
              <a:t>– отмена всех видов творческих объединений, кроме находившихся под жестким контролем государства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036126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161" y="5877272"/>
            <a:ext cx="8501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Дмитрий Дмитриевич Шостакович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60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1539" y="116632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Дмитрий Шостакович « Марш» исполняет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Бикмулина</a:t>
            </a:r>
            <a:r>
              <a:rPr lang="ru-RU" sz="3200" b="1" i="1" dirty="0" smtClean="0">
                <a:solidFill>
                  <a:schemeClr val="bg1"/>
                </a:solidFill>
              </a:rPr>
              <a:t> Рената 2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3200" b="1" i="1" dirty="0" smtClean="0">
                <a:solidFill>
                  <a:schemeClr val="bg1"/>
                </a:solidFill>
              </a:rPr>
              <a:t>. 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8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1" y="1628800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В начале 20 века  сформировались 2 направления:</a:t>
            </a:r>
          </a:p>
          <a:p>
            <a:pPr algn="ctr"/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Продолжение национальных традиций </a:t>
            </a:r>
          </a:p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. Распространение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символизма и авангардизма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в музыке </a:t>
            </a:r>
          </a:p>
        </p:txBody>
      </p:sp>
    </p:spTree>
    <p:extLst>
      <p:ext uri="{BB962C8B-B14F-4D97-AF65-F5344CB8AC3E}">
        <p14:creationId xmlns:p14="http://schemas.microsoft.com/office/powerpoint/2010/main" val="2813012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328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02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59766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5373216"/>
            <a:ext cx="5544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Дмитрий Шостакович «Танец кукол» исполняет  Аминова Эмилия 6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364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6082" y="8182"/>
            <a:ext cx="804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Сергей Сергеевич Прокофьев</a:t>
            </a:r>
            <a:endParaRPr lang="ru-RU" sz="4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69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011" y="1772816"/>
            <a:ext cx="78488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«Золушка», «Гадкий утенок», «Сказ о каменном цветке», «Сказки старой бабушки», «Петя и волк»    - известные произведения С. Прокофьева на сказочные сюжеты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3972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328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918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4546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Сергей Прокофьев «Вальс» 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и</a:t>
            </a:r>
            <a:r>
              <a:rPr lang="ru-RU" sz="3200" b="1" i="1" dirty="0" smtClean="0">
                <a:solidFill>
                  <a:schemeClr val="bg1"/>
                </a:solidFill>
              </a:rPr>
              <a:t>сполняет  Хусаинова Регина 5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098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99" y="0"/>
            <a:ext cx="915319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64" y="1988840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/>
              <a:t>1950 - е годы </a:t>
            </a:r>
            <a:r>
              <a:rPr lang="ru-RU" sz="4000" b="1" i="1" dirty="0" smtClean="0"/>
              <a:t>– сочетание русской классической традиции с элементами национальных культур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471931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62" y="6077672"/>
            <a:ext cx="86260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</a:rPr>
              <a:t>Дмитрий Борисович </a:t>
            </a:r>
            <a:r>
              <a:rPr lang="ru-RU" sz="4400" b="1" i="1" dirty="0" err="1" smtClean="0">
                <a:solidFill>
                  <a:schemeClr val="bg1"/>
                </a:solidFill>
              </a:rPr>
              <a:t>Кабалевский</a:t>
            </a:r>
            <a:endParaRPr lang="ru-RU" sz="4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211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61662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05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616624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1929" y="5301208"/>
            <a:ext cx="511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Дмитрий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Кабалевский</a:t>
            </a:r>
            <a:r>
              <a:rPr lang="ru-RU" sz="2800" b="1" i="1" dirty="0" smtClean="0">
                <a:solidFill>
                  <a:schemeClr val="bg1"/>
                </a:solidFill>
              </a:rPr>
              <a:t> «Маленькая арфистка» исполняет Боярова Саша 2кл.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51258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6813608" cy="69026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0233" y="5517232"/>
            <a:ext cx="6093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Самуил</a:t>
            </a:r>
            <a:r>
              <a:rPr lang="ru-RU" sz="3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Моисеевич </a:t>
            </a:r>
            <a:r>
              <a:rPr lang="ru-RU" sz="36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Майкапар</a:t>
            </a:r>
            <a:endParaRPr lang="ru-RU" sz="3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99" y="0"/>
            <a:ext cx="915319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2204864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/>
              <a:t>1940 – 1950 гг. –расцвет исполнительского творчества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0492246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5"/>
            <a:ext cx="9144000" cy="685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052736"/>
            <a:ext cx="83529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1950 г. </a:t>
            </a:r>
            <a:r>
              <a:rPr lang="ru-RU" sz="3600" b="1" i="1" dirty="0"/>
              <a:t> </a:t>
            </a:r>
            <a:r>
              <a:rPr lang="ru-RU" sz="3600" b="1" i="1" dirty="0" smtClean="0"/>
              <a:t>- «социальные заказы» произведений от государства. Широкое распространение получают </a:t>
            </a:r>
          </a:p>
          <a:p>
            <a:pPr algn="ctr"/>
            <a:r>
              <a:rPr lang="ru-RU" sz="3600" b="1" i="1" dirty="0"/>
              <a:t>п</a:t>
            </a:r>
            <a:r>
              <a:rPr lang="ru-RU" sz="3600" b="1" i="1" dirty="0" smtClean="0"/>
              <a:t>роизведения на «рабочую» тему, тему «борьбы за мир», советская массовая песня.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5439917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5"/>
            <a:ext cx="9144000" cy="685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1656" y="1700808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С 1960 г. – перелом в музыкальной жизни страны. Возвращение к национальным истокам </a:t>
            </a:r>
          </a:p>
          <a:p>
            <a:pPr algn="ctr"/>
            <a:r>
              <a:rPr lang="ru-RU" sz="3200" b="1" i="1" dirty="0" smtClean="0"/>
              <a:t>( фольклорное и церковное направление).</a:t>
            </a:r>
          </a:p>
          <a:p>
            <a:pPr algn="ctr"/>
            <a:r>
              <a:rPr lang="ru-RU" sz="3200" b="1" i="1" dirty="0" smtClean="0"/>
              <a:t> Наверстывание </a:t>
            </a:r>
            <a:r>
              <a:rPr lang="ru-RU" sz="3200" b="1" i="1" dirty="0"/>
              <a:t>упущенного в предшествовавшие три десятилетия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5716827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583264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4885" y="112276"/>
            <a:ext cx="5618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Георгий Васильевич Свиридов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594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99" y="0"/>
            <a:ext cx="915319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412776"/>
            <a:ext cx="84249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«Поэма памяти Сергея Есенина», «Курские песни», «Пушкинский венок», </a:t>
            </a:r>
          </a:p>
          <a:p>
            <a:pPr algn="ctr"/>
            <a:r>
              <a:rPr lang="ru-RU" sz="3200" b="1" i="1" dirty="0" smtClean="0"/>
              <a:t>музыка   к кинофильму «Метель» – самые известные музыкальные циклы </a:t>
            </a:r>
          </a:p>
          <a:p>
            <a:pPr algn="ctr"/>
            <a:r>
              <a:rPr lang="ru-RU" sz="3200" b="1" i="1" dirty="0" smtClean="0"/>
              <a:t>Г. Свиридова на фольклорную тематику.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7721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853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645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0"/>
            <a:ext cx="64240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44249" y="5497599"/>
            <a:ext cx="6511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Георгий Свиридов «Ласковая просьба» исполняет Тимофеева Варя 3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r>
              <a:rPr lang="ru-RU" sz="2800" b="1" i="1" dirty="0" smtClean="0"/>
              <a:t>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8076816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8" y="0"/>
            <a:ext cx="914680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496" y="5504521"/>
            <a:ext cx="892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Георгий Свиридов «Колдун» исполняет Гафарова Камилла 6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3600" b="1" i="1" dirty="0" smtClean="0">
                <a:solidFill>
                  <a:schemeClr val="bg1"/>
                </a:solidFill>
              </a:rPr>
              <a:t>.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8976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0"/>
            <a:ext cx="9144000" cy="68534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073" y="116632"/>
            <a:ext cx="86418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Родион Константинович Щедрин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1361715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99" y="0"/>
            <a:ext cx="915319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6920" y="1916832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Самые известные произведения Родиона Щедрина: балеты «Конек – горбунок»,</a:t>
            </a:r>
          </a:p>
          <a:p>
            <a:pPr algn="ctr"/>
            <a:r>
              <a:rPr lang="ru-RU" sz="3200" b="1" i="1" dirty="0" smtClean="0"/>
              <a:t>«Кармен сюита», «Анна </a:t>
            </a:r>
            <a:r>
              <a:rPr lang="ru-RU" sz="3200" b="1" i="1" dirty="0" err="1" smtClean="0"/>
              <a:t>Коренина</a:t>
            </a:r>
            <a:r>
              <a:rPr lang="ru-RU" sz="3200" b="1" i="1" dirty="0" smtClean="0"/>
              <a:t>», оперы «Не только любовь», « Мертвые души»,</a:t>
            </a:r>
          </a:p>
          <a:p>
            <a:pPr algn="ctr"/>
            <a:r>
              <a:rPr lang="ru-RU" sz="3200" b="1" i="1" dirty="0" smtClean="0"/>
              <a:t>6 концертов для фортепиано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183337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1206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833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54" y="1844824"/>
            <a:ext cx="8028892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Родион Щедрин «Юмореска» исполняет Хусаинова Карина 6 </a:t>
            </a: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кл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1594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99" y="0"/>
            <a:ext cx="915319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912" y="2060847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С 1970 г. – период формирования современной русской школы 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6278955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597666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6644" y="476672"/>
            <a:ext cx="594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Александра Николаевна Пахмутова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831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9"/>
            <a:ext cx="9144000" cy="68447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Александра Пахмутова «Нежность» 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и</a:t>
            </a:r>
            <a:r>
              <a:rPr lang="ru-RU" sz="3200" dirty="0" smtClean="0">
                <a:solidFill>
                  <a:schemeClr val="bg1"/>
                </a:solidFill>
              </a:rPr>
              <a:t>сполняет  Акулова Арина 7 </a:t>
            </a:r>
            <a:r>
              <a:rPr lang="ru-RU" sz="3200" dirty="0" err="1" smtClean="0">
                <a:solidFill>
                  <a:schemeClr val="bg1"/>
                </a:solidFill>
              </a:rPr>
              <a:t>кл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686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2060848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Конец 1980- х гг. – ослабление власти центра. Возникновение новых творческих коллективов, расширение контактов музыкантов с зарубежными странами.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4232016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3725" y="2564904"/>
            <a:ext cx="84032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/>
              <a:t>Спасибо за внимание!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388624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764704"/>
            <a:ext cx="8424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Самуил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Майкапар</a:t>
            </a:r>
            <a:r>
              <a:rPr lang="ru-RU" sz="2800" b="1" i="1" dirty="0" smtClean="0">
                <a:solidFill>
                  <a:schemeClr val="bg1"/>
                </a:solidFill>
              </a:rPr>
              <a:t> «Вальс»,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 исполняет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Зыятдинова</a:t>
            </a:r>
            <a:r>
              <a:rPr lang="ru-RU" sz="2800" b="1" i="1" dirty="0" smtClean="0">
                <a:solidFill>
                  <a:schemeClr val="bg1"/>
                </a:solidFill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Диляра</a:t>
            </a:r>
            <a:r>
              <a:rPr lang="ru-RU" sz="2800" b="1" i="1" dirty="0" smtClean="0">
                <a:solidFill>
                  <a:schemeClr val="bg1"/>
                </a:solidFill>
              </a:rPr>
              <a:t> 1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3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45224"/>
            <a:ext cx="80289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Самуил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Майкапар</a:t>
            </a:r>
            <a:r>
              <a:rPr lang="ru-RU" sz="2800" b="1" i="1" dirty="0" smtClean="0">
                <a:solidFill>
                  <a:schemeClr val="bg1"/>
                </a:solidFill>
              </a:rPr>
              <a:t>  «Мотылек» ,исполняет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Мухаметзянова</a:t>
            </a:r>
            <a:r>
              <a:rPr lang="ru-RU" sz="2800" b="1" i="1" dirty="0" smtClean="0">
                <a:solidFill>
                  <a:schemeClr val="bg1"/>
                </a:solidFill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</a:rPr>
              <a:t>Ралина</a:t>
            </a:r>
            <a:r>
              <a:rPr lang="ru-RU" sz="2800" b="1" i="1" dirty="0" smtClean="0">
                <a:solidFill>
                  <a:schemeClr val="bg1"/>
                </a:solidFill>
              </a:rPr>
              <a:t> 1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7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5" y="1124744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C00000"/>
                </a:solidFill>
              </a:rPr>
              <a:t>Самуил </a:t>
            </a:r>
            <a:r>
              <a:rPr lang="ru-RU" sz="6000" i="1" dirty="0" err="1">
                <a:solidFill>
                  <a:srgbClr val="C00000"/>
                </a:solidFill>
              </a:rPr>
              <a:t>М</a:t>
            </a:r>
            <a:r>
              <a:rPr lang="ru-RU" sz="6000" i="1" dirty="0" err="1" smtClean="0">
                <a:solidFill>
                  <a:srgbClr val="C00000"/>
                </a:solidFill>
              </a:rPr>
              <a:t>айкапар</a:t>
            </a:r>
            <a:r>
              <a:rPr lang="ru-RU" sz="6000" i="1" dirty="0" smtClean="0">
                <a:solidFill>
                  <a:srgbClr val="C00000"/>
                </a:solidFill>
              </a:rPr>
              <a:t> «Мимолетное видение»</a:t>
            </a:r>
          </a:p>
          <a:p>
            <a:pPr algn="ctr"/>
            <a:r>
              <a:rPr lang="ru-RU" sz="6000" i="1" dirty="0">
                <a:solidFill>
                  <a:srgbClr val="C00000"/>
                </a:solidFill>
              </a:rPr>
              <a:t>и</a:t>
            </a:r>
            <a:r>
              <a:rPr lang="ru-RU" sz="6000" i="1" dirty="0" smtClean="0">
                <a:solidFill>
                  <a:srgbClr val="C00000"/>
                </a:solidFill>
              </a:rPr>
              <a:t>сполняет  </a:t>
            </a:r>
          </a:p>
          <a:p>
            <a:pPr algn="ctr"/>
            <a:r>
              <a:rPr lang="ru-RU" sz="6000" i="1" dirty="0" err="1" smtClean="0">
                <a:solidFill>
                  <a:srgbClr val="C00000"/>
                </a:solidFill>
              </a:rPr>
              <a:t>Пилеева</a:t>
            </a:r>
            <a:r>
              <a:rPr lang="ru-RU" sz="6000" i="1" dirty="0" smtClean="0">
                <a:solidFill>
                  <a:srgbClr val="C00000"/>
                </a:solidFill>
              </a:rPr>
              <a:t> Катя 1 </a:t>
            </a:r>
            <a:r>
              <a:rPr lang="ru-RU" sz="6000" i="1" dirty="0" err="1" smtClean="0">
                <a:solidFill>
                  <a:srgbClr val="C00000"/>
                </a:solidFill>
              </a:rPr>
              <a:t>кл</a:t>
            </a:r>
            <a:r>
              <a:rPr lang="ru-RU" sz="6000" i="1" dirty="0" smtClean="0">
                <a:solidFill>
                  <a:srgbClr val="C00000"/>
                </a:solidFill>
              </a:rPr>
              <a:t>.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7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5264" cy="69124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598" y="0"/>
            <a:ext cx="8496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Самуил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Майкапар</a:t>
            </a:r>
            <a:r>
              <a:rPr lang="ru-RU" sz="2800" b="1" i="1" dirty="0" smtClean="0">
                <a:solidFill>
                  <a:schemeClr val="bg1"/>
                </a:solidFill>
              </a:rPr>
              <a:t>  « </a:t>
            </a:r>
            <a:r>
              <a:rPr lang="ru-RU" sz="2800" b="1" i="1" dirty="0">
                <a:solidFill>
                  <a:schemeClr val="bg1"/>
                </a:solidFill>
              </a:rPr>
              <a:t>Н</a:t>
            </a:r>
            <a:r>
              <a:rPr lang="ru-RU" sz="2800" b="1" i="1" dirty="0" smtClean="0">
                <a:solidFill>
                  <a:schemeClr val="bg1"/>
                </a:solidFill>
              </a:rPr>
              <a:t>а лужайке» исполняет </a:t>
            </a:r>
          </a:p>
          <a:p>
            <a:pPr algn="ctr"/>
            <a:r>
              <a:rPr lang="ru-RU" sz="2800" b="1" i="1" dirty="0" err="1" smtClean="0">
                <a:solidFill>
                  <a:schemeClr val="bg1"/>
                </a:solidFill>
              </a:rPr>
              <a:t>Хлюзов</a:t>
            </a:r>
            <a:r>
              <a:rPr lang="ru-RU" sz="2800" b="1" i="1" dirty="0" smtClean="0">
                <a:solidFill>
                  <a:schemeClr val="bg1"/>
                </a:solidFill>
              </a:rPr>
              <a:t> Саша 2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кл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16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0" y="116632"/>
            <a:ext cx="8496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Самуил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Майкапар</a:t>
            </a:r>
            <a:r>
              <a:rPr lang="ru-RU" sz="2800" b="1" i="1" dirty="0" smtClean="0">
                <a:solidFill>
                  <a:srgbClr val="002060"/>
                </a:solidFill>
              </a:rPr>
              <a:t> «В садике» исполняет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Коваленко Кирилл </a:t>
            </a:r>
            <a:r>
              <a:rPr lang="ru-RU" sz="2800" b="1" i="1" dirty="0">
                <a:solidFill>
                  <a:srgbClr val="002060"/>
                </a:solidFill>
              </a:rPr>
              <a:t>3</a:t>
            </a: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кл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0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489</Words>
  <Application>Microsoft Office PowerPoint</Application>
  <PresentationFormat>Экран (4:3)</PresentationFormat>
  <Paragraphs>57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50</cp:revision>
  <dcterms:created xsi:type="dcterms:W3CDTF">2014-01-14T04:29:05Z</dcterms:created>
  <dcterms:modified xsi:type="dcterms:W3CDTF">2014-01-16T07:13:38Z</dcterms:modified>
</cp:coreProperties>
</file>