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60" r:id="rId4"/>
    <p:sldId id="256" r:id="rId5"/>
    <p:sldId id="267" r:id="rId6"/>
    <p:sldId id="268" r:id="rId7"/>
    <p:sldId id="264" r:id="rId8"/>
    <p:sldId id="259" r:id="rId9"/>
    <p:sldId id="263" r:id="rId10"/>
    <p:sldId id="265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8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47BD5-EA85-4146-B802-BE709D12F215}" type="datetimeFigureOut">
              <a:rPr lang="ru-RU" smtClean="0"/>
              <a:t>22.04.2010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CA07C0A-470B-41D3-9740-9DE4A47694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47BD5-EA85-4146-B802-BE709D12F215}" type="datetimeFigureOut">
              <a:rPr lang="ru-RU" smtClean="0"/>
              <a:t>22.04.2010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07C0A-470B-41D3-9740-9DE4A47694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47BD5-EA85-4146-B802-BE709D12F215}" type="datetimeFigureOut">
              <a:rPr lang="ru-RU" smtClean="0"/>
              <a:t>22.04.2010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07C0A-470B-41D3-9740-9DE4A47694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47BD5-EA85-4146-B802-BE709D12F215}" type="datetimeFigureOut">
              <a:rPr lang="ru-RU" smtClean="0"/>
              <a:t>22.04.2010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CA07C0A-470B-41D3-9740-9DE4A47694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47BD5-EA85-4146-B802-BE709D12F215}" type="datetimeFigureOut">
              <a:rPr lang="ru-RU" smtClean="0"/>
              <a:t>22.04.2010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07C0A-470B-41D3-9740-9DE4A47694D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47BD5-EA85-4146-B802-BE709D12F215}" type="datetimeFigureOut">
              <a:rPr lang="ru-RU" smtClean="0"/>
              <a:t>22.04.2010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07C0A-470B-41D3-9740-9DE4A47694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47BD5-EA85-4146-B802-BE709D12F215}" type="datetimeFigureOut">
              <a:rPr lang="ru-RU" smtClean="0"/>
              <a:t>22.04.2010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CA07C0A-470B-41D3-9740-9DE4A47694D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47BD5-EA85-4146-B802-BE709D12F215}" type="datetimeFigureOut">
              <a:rPr lang="ru-RU" smtClean="0"/>
              <a:t>22.04.2010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07C0A-470B-41D3-9740-9DE4A47694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47BD5-EA85-4146-B802-BE709D12F215}" type="datetimeFigureOut">
              <a:rPr lang="ru-RU" smtClean="0"/>
              <a:t>22.04.2010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07C0A-470B-41D3-9740-9DE4A47694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47BD5-EA85-4146-B802-BE709D12F215}" type="datetimeFigureOut">
              <a:rPr lang="ru-RU" smtClean="0"/>
              <a:t>22.04.2010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07C0A-470B-41D3-9740-9DE4A47694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47BD5-EA85-4146-B802-BE709D12F215}" type="datetimeFigureOut">
              <a:rPr lang="ru-RU" smtClean="0"/>
              <a:t>22.04.2010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07C0A-470B-41D3-9740-9DE4A47694D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3447BD5-EA85-4146-B802-BE709D12F215}" type="datetimeFigureOut">
              <a:rPr lang="ru-RU" smtClean="0"/>
              <a:t>22.04.2010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CA07C0A-470B-41D3-9740-9DE4A47694D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D:\INSTALL\DOC\Desktop\День шоколада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52450"/>
            <a:ext cx="6912768" cy="575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479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D:\INSTALL\DOC\Desktop\День шоколада\iM78RWTB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20891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0215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D:\INSTALL\DOC\Desktop\День шоколада\i3M6BKMM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92088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657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INSTALL\DOC\Desktop\День шоколада\16709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71" y="661465"/>
            <a:ext cx="8275777" cy="5215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860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D:\INSTALL\DOC\Desktop\День шоколада\01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8352928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022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INSTALL\DOC\Desktop\День шоколада\1670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16890"/>
            <a:ext cx="7672918" cy="5730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660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INSTALL\DOC\Desktop\День шоколада\img2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272808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202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INSTALL\DOC\Desktop\День шоколада\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549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D:\INSTALL\DOC\Desktop\День шоколада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136904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825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005064"/>
            <a:ext cx="8686800" cy="2304256"/>
          </a:xfrm>
        </p:spPr>
        <p:txBody>
          <a:bodyPr>
            <a:noAutofit/>
          </a:bodyPr>
          <a:lstStyle/>
          <a:p>
            <a:r>
              <a:rPr lang="ru-RU" sz="7200" dirty="0" smtClean="0"/>
              <a:t>    </a:t>
            </a:r>
            <a:r>
              <a:rPr lang="ru-RU" sz="7200" dirty="0" smtClean="0"/>
              <a:t> Ш </a:t>
            </a:r>
            <a:r>
              <a:rPr lang="ru-RU" sz="7200" dirty="0" smtClean="0"/>
              <a:t>о к о л а д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4365104"/>
            <a:ext cx="7867600" cy="165618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Arial Black" pitchFamily="34" charset="0"/>
              </a:rPr>
              <a:t> </a:t>
            </a:r>
            <a:endParaRPr lang="ru-RU" b="1" dirty="0">
              <a:latin typeface="Arial Black" pitchFamily="34" charset="0"/>
            </a:endParaRPr>
          </a:p>
        </p:txBody>
      </p:sp>
      <p:pic>
        <p:nvPicPr>
          <p:cNvPr id="4098" name="Picture 2" descr="D:\INSTALL\DOC\Desktop\День шоколада\209152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52450"/>
            <a:ext cx="6336704" cy="3956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20119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D:\INSTALL\DOC\Desktop\День шоколада\43984993_SHokolad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136904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7775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140</TotalTime>
  <Words>9</Words>
  <Application>Microsoft Office PowerPoint</Application>
  <PresentationFormat>Экран (4:3)</PresentationFormat>
  <Paragraphs>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Ш о к о л а д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</cp:revision>
  <dcterms:created xsi:type="dcterms:W3CDTF">2010-04-21T22:18:13Z</dcterms:created>
  <dcterms:modified xsi:type="dcterms:W3CDTF">2010-04-22T10:31:16Z</dcterms:modified>
</cp:coreProperties>
</file>