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58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9AA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9" d="100"/>
          <a:sy n="59" d="100"/>
        </p:scale>
        <p:origin x="-167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5" Type="http://schemas.openxmlformats.org/officeDocument/2006/relationships/image" Target="../media/image10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40;&#1088;&#1090;&#1077;&#1084;\Desktop\&#1088;&#1072;&#1079;&#1074;&#1083;&#1077;&#1095;&#1077;&#1085;&#1080;&#1077;%20&#1087;&#1086;&#1093;&#1086;&#1076;\&#1057;&#1054;&#1051;&#1053;&#1067;&#1064;&#1050;&#1054;%20&#1051;&#1059;&#1063;&#1048;&#1057;&#1058;&#1054;&#1045;.mp3" TargetMode="External"/><Relationship Id="rId1" Type="http://schemas.openxmlformats.org/officeDocument/2006/relationships/audio" Target="../media/audio7.wav"/><Relationship Id="rId6" Type="http://schemas.openxmlformats.org/officeDocument/2006/relationships/image" Target="../media/image2.png"/><Relationship Id="rId5" Type="http://schemas.openxmlformats.org/officeDocument/2006/relationships/image" Target="../media/image28.gif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86;&#1093;&#1086;&#1076;\&#1055;&#1077;&#1089;&#1077;&#1085;&#1082;&#1080;%20&#1076;&#1083;&#1103;%20&#1076;&#1077;&#1090;&#1077;&#1081;%20&#1080;&#1079;%20&#1084;_&#1092;%20-%20&#1055;&#1086;%20&#1076;&#1086;&#1088;&#1086;&#1075;&#1077;%20&#1089;%20&#1086;&#1073;&#1083;&#1072;&#1082;&#1072;&#1084;&#1080;%20(www.hotplayer.ru).mp3" TargetMode="Externa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file:///C:\Users\&#1040;&#1088;&#1090;&#1077;&#1084;\Desktop\&#1088;&#1072;&#1079;&#1074;&#1083;&#1077;&#1095;&#1077;&#1085;&#1080;&#1077;%20&#1087;&#1086;&#1093;&#1086;&#1076;\&#1073;&#1099;&#1089;&#1090;&#1088;&#1072;&#1103;.mp3" TargetMode="External"/><Relationship Id="rId1" Type="http://schemas.openxmlformats.org/officeDocument/2006/relationships/audio" Target="../media/audio2.wav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86;&#1093;&#1086;&#1076;\&#1048;&#1075;&#1088;&#1072;%20-%20&#1052;&#1099;%20&#1074;%20&#1087;&#1086;&#1093;&#1086;&#1076;%20&#1080;&#1076;&#1077;&#1084;%20&#1089;%20&#1076;&#1088;&#1091;&#1079;&#1100;&#1103;&#1084;&#1080;.mp3" TargetMode="Externa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file:///C:\Users\&#1040;&#1088;&#1090;&#1077;&#1084;\Desktop\&#1088;&#1072;&#1079;&#1074;&#1083;&#1077;&#1095;&#1077;&#1085;&#1080;&#1077;%20&#1087;&#1086;&#1093;&#1086;&#1076;\8.&#1050;&#1040;&#1056;&#1058;&#1054;&#1064;&#1050;&#1040;.mp3" TargetMode="External"/><Relationship Id="rId1" Type="http://schemas.openxmlformats.org/officeDocument/2006/relationships/audio" Target="../media/audio4.wav"/><Relationship Id="rId6" Type="http://schemas.openxmlformats.org/officeDocument/2006/relationships/image" Target="../media/image8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88;&#1090;&#1077;&#1084;\Desktop\&#1088;&#1072;&#1079;&#1074;&#1083;&#1077;&#1095;&#1077;&#1085;&#1080;&#1077;%20&#1087;&#1086;&#1093;&#1086;&#1076;\&#1073;&#1099;&#1089;&#1090;&#1088;&#1072;&#1103;%202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dni-i-nochi-v-sochi.ru/wp-content/uploads/2021/01/palatk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Артем\Desktop\img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214290"/>
            <a:ext cx="7464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Развлечение «Как Крокодил Гена и Чебурашка в поход ходили»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143900" y="500042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3.eu-central-1.amazonaws.com/river-talks/uploads/photos/2021/01/sngine_ae180b94c5a4816038879ce8b896ee53.jpg"/>
          <p:cNvPicPr>
            <a:picLocks noChangeAspect="1" noChangeArrowheads="1"/>
          </p:cNvPicPr>
          <p:nvPr/>
        </p:nvPicPr>
        <p:blipFill>
          <a:blip r:embed="rId3" cstate="print"/>
          <a:srcRect t="21351" r="1609"/>
          <a:stretch>
            <a:fillRect/>
          </a:stretch>
        </p:blipFill>
        <p:spPr bwMode="auto">
          <a:xfrm>
            <a:off x="0" y="1714464"/>
            <a:ext cx="5143536" cy="5143536"/>
          </a:xfrm>
          <a:prstGeom prst="rect">
            <a:avLst/>
          </a:prstGeom>
          <a:noFill/>
        </p:spPr>
      </p:pic>
      <p:pic>
        <p:nvPicPr>
          <p:cNvPr id="22532" name="Picture 4" descr="https://dogcatdog.ru/wp-content/uploads/8/2/7/8274315bfecb3823b8d5c9d6a4d89f08.jpg"/>
          <p:cNvPicPr>
            <a:picLocks noChangeAspect="1" noChangeArrowheads="1"/>
          </p:cNvPicPr>
          <p:nvPr/>
        </p:nvPicPr>
        <p:blipFill>
          <a:blip r:embed="rId4" cstate="print"/>
          <a:srcRect l="7157" t="11451" r="15552" b="6487"/>
          <a:stretch>
            <a:fillRect/>
          </a:stretch>
        </p:blipFill>
        <p:spPr bwMode="auto">
          <a:xfrm>
            <a:off x="4500561" y="1748883"/>
            <a:ext cx="4000529" cy="3185608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929586" y="28572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428604"/>
            <a:ext cx="8429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Вот из елок и иголок летним днем построен дом,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За травой не виден он. А жильцов в нем миллион.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3554" name="Picture 2" descr="https://im0-tub-ru.yandex.net/i?id=e129857c7fb8c76b0129d5eddb603a0d-l&amp;n=13"/>
          <p:cNvPicPr>
            <a:picLocks noChangeAspect="1" noChangeArrowheads="1"/>
          </p:cNvPicPr>
          <p:nvPr/>
        </p:nvPicPr>
        <p:blipFill>
          <a:blip r:embed="rId2" cstate="print"/>
          <a:srcRect l="20298" r="14749"/>
          <a:stretch>
            <a:fillRect/>
          </a:stretch>
        </p:blipFill>
        <p:spPr bwMode="auto">
          <a:xfrm>
            <a:off x="500034" y="1928802"/>
            <a:ext cx="2644861" cy="4071966"/>
          </a:xfrm>
          <a:prstGeom prst="rect">
            <a:avLst/>
          </a:prstGeom>
          <a:noFill/>
        </p:spPr>
      </p:pic>
      <p:pic>
        <p:nvPicPr>
          <p:cNvPr id="23556" name="Picture 4" descr="https://st2.depositphotos.com/1324256/8653/i/950/depositphotos_86532900-stock-photo-anthill-under-a-tree.jpg"/>
          <p:cNvPicPr>
            <a:picLocks noChangeAspect="1" noChangeArrowheads="1"/>
          </p:cNvPicPr>
          <p:nvPr/>
        </p:nvPicPr>
        <p:blipFill>
          <a:blip r:embed="rId3" cstate="print"/>
          <a:srcRect l="6359" r="10585"/>
          <a:stretch>
            <a:fillRect/>
          </a:stretch>
        </p:blipFill>
        <p:spPr bwMode="auto">
          <a:xfrm>
            <a:off x="3373926" y="1714488"/>
            <a:ext cx="5484322" cy="440212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214290"/>
            <a:ext cx="4750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Мягок, а не пух, зелен, а не трава.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im0-tub-ru.yandex.net/i?id=e129857c7fb8c76b0129d5eddb603a0d-l&amp;n=13"/>
          <p:cNvPicPr>
            <a:picLocks noChangeAspect="1" noChangeArrowheads="1"/>
          </p:cNvPicPr>
          <p:nvPr/>
        </p:nvPicPr>
        <p:blipFill>
          <a:blip r:embed="rId2" cstate="print"/>
          <a:srcRect l="20298" r="14749"/>
          <a:stretch>
            <a:fillRect/>
          </a:stretch>
        </p:blipFill>
        <p:spPr bwMode="auto">
          <a:xfrm>
            <a:off x="500034" y="1928802"/>
            <a:ext cx="2644861" cy="4071966"/>
          </a:xfrm>
          <a:prstGeom prst="rect">
            <a:avLst/>
          </a:prstGeom>
          <a:noFill/>
        </p:spPr>
      </p:pic>
      <p:pic>
        <p:nvPicPr>
          <p:cNvPr id="24578" name="Picture 2" descr="https://get.pxhere.com/photo/tree-nature-forest-grass-plant-wood-lawn-stump-flower-trunk-moss-green-natural-garden-strain-spruce-forestry-vegetation-shrub-woodland-tree-stump-habitat-clearing-ecosystem-deforestation-biome-old-growth-forest-natural-environment-woody-plant-temperate-coniferous-forest-land-plant-1408074.jpg"/>
          <p:cNvPicPr>
            <a:picLocks noChangeAspect="1" noChangeArrowheads="1"/>
          </p:cNvPicPr>
          <p:nvPr/>
        </p:nvPicPr>
        <p:blipFill>
          <a:blip r:embed="rId3" cstate="print"/>
          <a:srcRect l="8333" r="15625"/>
          <a:stretch>
            <a:fillRect/>
          </a:stretch>
        </p:blipFill>
        <p:spPr bwMode="auto">
          <a:xfrm>
            <a:off x="3550657" y="1714488"/>
            <a:ext cx="5296426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8427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На ней уместилась вся наша Земля: моря, океаны, леса и поля.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И северный полюс там тоже найдёшь, а если захочешь -  в руках унесёшь.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im0-tub-ru.yandex.net/i?id=e129857c7fb8c76b0129d5eddb603a0d-l&amp;n=13"/>
          <p:cNvPicPr>
            <a:picLocks noChangeAspect="1" noChangeArrowheads="1"/>
          </p:cNvPicPr>
          <p:nvPr/>
        </p:nvPicPr>
        <p:blipFill>
          <a:blip r:embed="rId2" cstate="print"/>
          <a:srcRect l="20298" r="14749"/>
          <a:stretch>
            <a:fillRect/>
          </a:stretch>
        </p:blipFill>
        <p:spPr bwMode="auto">
          <a:xfrm>
            <a:off x="500034" y="1928802"/>
            <a:ext cx="2644861" cy="4071966"/>
          </a:xfrm>
          <a:prstGeom prst="rect">
            <a:avLst/>
          </a:prstGeom>
          <a:noFill/>
        </p:spPr>
      </p:pic>
      <p:pic>
        <p:nvPicPr>
          <p:cNvPr id="25602" name="Picture 2" descr="C:\Users\Артем\Desktop\540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714488"/>
            <a:ext cx="5524496" cy="414337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Артем\Desktop\19426.jpg"/>
          <p:cNvPicPr>
            <a:picLocks noChangeAspect="1" noChangeArrowheads="1"/>
          </p:cNvPicPr>
          <p:nvPr/>
        </p:nvPicPr>
        <p:blipFill>
          <a:blip r:embed="rId3" cstate="print"/>
          <a:srcRect l="29349" r="27472"/>
          <a:stretch>
            <a:fillRect/>
          </a:stretch>
        </p:blipFill>
        <p:spPr bwMode="auto">
          <a:xfrm>
            <a:off x="428596" y="2786058"/>
            <a:ext cx="1801578" cy="3650128"/>
          </a:xfrm>
          <a:prstGeom prst="rect">
            <a:avLst/>
          </a:prstGeom>
          <a:noFill/>
        </p:spPr>
      </p:pic>
      <p:pic>
        <p:nvPicPr>
          <p:cNvPr id="3" name="Picture 2" descr="C:\Users\Артем\Desktop\5406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571612"/>
            <a:ext cx="6000792" cy="450059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 cstate="print"/>
          <a:stretch>
            <a:fillRect/>
          </a:stretch>
        </p:blipFill>
        <p:spPr>
          <a:xfrm>
            <a:off x="7215206" y="357166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85728"/>
            <a:ext cx="57492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Не высоко, не низко, не далеко, не близко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Проплывает в небе шар, раскаленный как пожар.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https://im0-tub-ru.yandex.net/i?id=e129857c7fb8c76b0129d5eddb603a0d-l&amp;n=13"/>
          <p:cNvPicPr>
            <a:picLocks noChangeAspect="1" noChangeArrowheads="1"/>
          </p:cNvPicPr>
          <p:nvPr/>
        </p:nvPicPr>
        <p:blipFill>
          <a:blip r:embed="rId2" cstate="print"/>
          <a:srcRect l="20298" r="14749"/>
          <a:stretch>
            <a:fillRect/>
          </a:stretch>
        </p:blipFill>
        <p:spPr bwMode="auto">
          <a:xfrm>
            <a:off x="285720" y="1714488"/>
            <a:ext cx="2644861" cy="4071966"/>
          </a:xfrm>
          <a:prstGeom prst="rect">
            <a:avLst/>
          </a:prstGeom>
          <a:noFill/>
        </p:spPr>
      </p:pic>
      <p:pic>
        <p:nvPicPr>
          <p:cNvPr id="26626" name="Picture 2" descr="http://900igr.net/up/datai/99926/0005-002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643050"/>
            <a:ext cx="5432860" cy="4317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ртем\Desktop\x0ypedhbtdq-800x800.jpg"/>
          <p:cNvPicPr>
            <a:picLocks noChangeAspect="1" noChangeArrowheads="1"/>
          </p:cNvPicPr>
          <p:nvPr/>
        </p:nvPicPr>
        <p:blipFill>
          <a:blip r:embed="rId4" cstate="print"/>
          <a:srcRect l="7581" t="1444" r="15523" b="7581"/>
          <a:stretch>
            <a:fillRect/>
          </a:stretch>
        </p:blipFill>
        <p:spPr bwMode="auto">
          <a:xfrm>
            <a:off x="4390002" y="1000108"/>
            <a:ext cx="4468277" cy="5286412"/>
          </a:xfrm>
          <a:prstGeom prst="rect">
            <a:avLst/>
          </a:prstGeom>
          <a:noFill/>
        </p:spPr>
      </p:pic>
      <p:pic>
        <p:nvPicPr>
          <p:cNvPr id="28674" name="Picture 2" descr="https://xn--96-vlchawpoc3g.ot7.ru/admin/uploads/4/5/3/%D0%9F%D0%BE%D0%B7%D0%B8%D1%82%D0%B8%D0%B2%D0%BD%D1%8B%D0%B5-%D0%BE%D1%82%D0%BA%D1%80%D1%8B%D1%82%D0%BA%D0%B8-%D1%81-%D1%81%D0%BE%D0%BB%D0%BD%D1%8B%D1%88%D0%BA%D0%BE%D0%BC-%D0%90%D0%BD%D0%B8%D0%BC%D0%B0%D1%86%D0%BE%D0%BD%D0%BD%D1%8B%D0%B5-%D0%BA%D0%B0%D1%80%D1%82%D0%B8%D0%BD%D0%BA%D0%B8-%D1%81-%D0%B8%D0%B7%D0%BE%D0%B1%D1%80%D0%B0%D0%B6%D0%B5%D0%BD%D0%B8%D0%B5%D0%BC-%D1%81%D0%BE%D0%BB%D0%BD%D1%86%D0%B0-1791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4714876" cy="4726858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571472" y="4643446"/>
            <a:ext cx="500066" cy="500066"/>
          </a:xfrm>
          <a:prstGeom prst="rect">
            <a:avLst/>
          </a:prstGeom>
        </p:spPr>
      </p:pic>
      <p:pic>
        <p:nvPicPr>
          <p:cNvPr id="5" name="СОЛНЫШКО ЛУЧИСТОЕ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14348" y="5429264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86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xn--14-6kchkfmc2a3b1g.xn--p1ai/wp-content/uploads/2018/03/%D1%8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093311" cy="6858000"/>
          </a:xfrm>
          <a:prstGeom prst="rect">
            <a:avLst/>
          </a:prstGeom>
          <a:noFill/>
        </p:spPr>
      </p:pic>
      <p:pic>
        <p:nvPicPr>
          <p:cNvPr id="3" name="Песенки для детей из м_ф - По дороге с облаками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43900" y="1714488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7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i.ytimg.com/vi/6QzV82Eaz3A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4166534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ИГРА «ЧТО В ПОХОД С СОБОЙ ВОЗЬМЕМ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ртем\Desktop\x0ypedhbtdq-800x800.jpg"/>
          <p:cNvPicPr>
            <a:picLocks noChangeAspect="1" noChangeArrowheads="1"/>
          </p:cNvPicPr>
          <p:nvPr/>
        </p:nvPicPr>
        <p:blipFill>
          <a:blip r:embed="rId4" cstate="print"/>
          <a:srcRect l="7581" t="1444" r="15523" b="7581"/>
          <a:stretch>
            <a:fillRect/>
          </a:stretch>
        </p:blipFill>
        <p:spPr bwMode="auto">
          <a:xfrm>
            <a:off x="4390002" y="1000108"/>
            <a:ext cx="4468277" cy="5286412"/>
          </a:xfrm>
          <a:prstGeom prst="rect">
            <a:avLst/>
          </a:prstGeom>
          <a:noFill/>
        </p:spPr>
      </p:pic>
      <p:pic>
        <p:nvPicPr>
          <p:cNvPr id="14339" name="Picture 3" descr="C:\Users\Артем\Desktop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2928934"/>
            <a:ext cx="3667125" cy="3548066"/>
          </a:xfrm>
          <a:prstGeom prst="rect">
            <a:avLst/>
          </a:prstGeom>
          <a:noFill/>
        </p:spPr>
      </p:pic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428596" y="428604"/>
            <a:ext cx="642942" cy="642942"/>
          </a:xfrm>
          <a:prstGeom prst="rect">
            <a:avLst/>
          </a:prstGeom>
        </p:spPr>
      </p:pic>
      <p:pic>
        <p:nvPicPr>
          <p:cNvPr id="5" name="быстра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500034" y="135729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21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s03.infourok.ru/uploads/ex/0cb2/00011e21-58c359e3/img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humbs.dreamstime.com/b/%D0%B4%D0%B5%D1%82%D0%B8-%D0%B2-%D0%BE-%D1%8C-%D1%80%D0%B5%D0%BA%D0%B8-924934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8456" cy="6858000"/>
          </a:xfrm>
          <a:prstGeom prst="rect">
            <a:avLst/>
          </a:prstGeom>
          <a:noFill/>
        </p:spPr>
      </p:pic>
      <p:pic>
        <p:nvPicPr>
          <p:cNvPr id="3" name="Игра - Мы в поход идем с друзьям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500042"/>
            <a:ext cx="857256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 descr="https://infodoski.ru/images/thumbnails/799/699/detailed/16/1942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3" name="Picture 5" descr="C:\Users\Артем\Desktop\19426.jpg"/>
          <p:cNvPicPr>
            <a:picLocks noChangeAspect="1" noChangeArrowheads="1"/>
          </p:cNvPicPr>
          <p:nvPr/>
        </p:nvPicPr>
        <p:blipFill>
          <a:blip r:embed="rId4" cstate="print"/>
          <a:srcRect l="29349" r="27472"/>
          <a:stretch>
            <a:fillRect/>
          </a:stretch>
        </p:blipFill>
        <p:spPr bwMode="auto">
          <a:xfrm>
            <a:off x="928662" y="357166"/>
            <a:ext cx="3000396" cy="6079020"/>
          </a:xfrm>
          <a:prstGeom prst="rect">
            <a:avLst/>
          </a:prstGeom>
          <a:noFill/>
        </p:spPr>
      </p:pic>
      <p:pic>
        <p:nvPicPr>
          <p:cNvPr id="17415" name="Picture 7" descr="C:\Users\Артем\Desktop\i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2928934"/>
            <a:ext cx="3333750" cy="3048000"/>
          </a:xfrm>
          <a:prstGeom prst="rect">
            <a:avLst/>
          </a:prstGeom>
          <a:noFill/>
        </p:spPr>
      </p:pic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 cstate="print"/>
          <a:stretch>
            <a:fillRect/>
          </a:stretch>
        </p:blipFill>
        <p:spPr>
          <a:xfrm>
            <a:off x="7858148" y="500042"/>
            <a:ext cx="642942" cy="642942"/>
          </a:xfrm>
          <a:prstGeom prst="rect">
            <a:avLst/>
          </a:prstGeom>
        </p:spPr>
      </p:pic>
      <p:pic>
        <p:nvPicPr>
          <p:cNvPr id="6" name="8.КАРТОШ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7929586" y="1357298"/>
            <a:ext cx="571504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77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sun9-4.userapi.com/c851236/v851236664/1dabf5/ZBLFm55LL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itexts.net/files/online_html/308191/i_0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3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ртем\Desktop\Vyirashhivanie-belyih-gribov-68.jpg"/>
          <p:cNvPicPr>
            <a:picLocks noChangeAspect="1" noChangeArrowheads="1"/>
          </p:cNvPicPr>
          <p:nvPr/>
        </p:nvPicPr>
        <p:blipFill>
          <a:blip r:embed="rId3" cstate="print"/>
          <a:srcRect l="14285" t="6122" r="8164" b="12246"/>
          <a:stretch>
            <a:fillRect/>
          </a:stretch>
        </p:blipFill>
        <p:spPr bwMode="auto">
          <a:xfrm>
            <a:off x="4714876" y="428604"/>
            <a:ext cx="2143140" cy="2255937"/>
          </a:xfrm>
          <a:prstGeom prst="rect">
            <a:avLst/>
          </a:prstGeom>
          <a:noFill/>
        </p:spPr>
      </p:pic>
      <p:pic>
        <p:nvPicPr>
          <p:cNvPr id="21509" name="Picture 5" descr="C:\Users\Артем\Desktop\i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571480"/>
            <a:ext cx="2000264" cy="2025584"/>
          </a:xfrm>
          <a:prstGeom prst="rect">
            <a:avLst/>
          </a:prstGeom>
          <a:noFill/>
        </p:spPr>
      </p:pic>
      <p:pic>
        <p:nvPicPr>
          <p:cNvPr id="21510" name="Picture 6" descr="C:\Users\Артем\Desktop\покрынное-изолированное-красное-черенок-scaber-15926340.jpg"/>
          <p:cNvPicPr>
            <a:picLocks noChangeAspect="1" noChangeArrowheads="1"/>
          </p:cNvPicPr>
          <p:nvPr/>
        </p:nvPicPr>
        <p:blipFill>
          <a:blip r:embed="rId5" cstate="print"/>
          <a:srcRect l="6378" t="2604" r="4323" b="11458"/>
          <a:stretch>
            <a:fillRect/>
          </a:stretch>
        </p:blipFill>
        <p:spPr bwMode="auto">
          <a:xfrm>
            <a:off x="285720" y="3143248"/>
            <a:ext cx="2143140" cy="2525843"/>
          </a:xfrm>
          <a:prstGeom prst="rect">
            <a:avLst/>
          </a:prstGeom>
          <a:noFill/>
        </p:spPr>
      </p:pic>
      <p:pic>
        <p:nvPicPr>
          <p:cNvPr id="21511" name="Picture 7" descr="C:\Users\Артем\Desktop\mushrooms-on-white-background.jpg"/>
          <p:cNvPicPr>
            <a:picLocks noChangeAspect="1" noChangeArrowheads="1"/>
          </p:cNvPicPr>
          <p:nvPr/>
        </p:nvPicPr>
        <p:blipFill>
          <a:blip r:embed="rId6" cstate="print"/>
          <a:srcRect t="12821"/>
          <a:stretch>
            <a:fillRect/>
          </a:stretch>
        </p:blipFill>
        <p:spPr bwMode="auto">
          <a:xfrm>
            <a:off x="6429388" y="3286124"/>
            <a:ext cx="2071702" cy="2408127"/>
          </a:xfrm>
          <a:prstGeom prst="rect">
            <a:avLst/>
          </a:prstGeom>
          <a:noFill/>
        </p:spPr>
      </p:pic>
      <p:pic>
        <p:nvPicPr>
          <p:cNvPr id="21513" name="Picture 9" descr="https://im0-tub-ru.yandex.net/i?id=d3b149ab9c1d54c01221b9f115391501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3174" y="3000372"/>
            <a:ext cx="3210691" cy="3643338"/>
          </a:xfrm>
          <a:prstGeom prst="rect">
            <a:avLst/>
          </a:prstGeom>
          <a:noFill/>
        </p:spPr>
      </p:pic>
      <p:pic>
        <p:nvPicPr>
          <p:cNvPr id="7" name="быстрая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7786710" y="428604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4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103</Words>
  <PresentationFormat>Экран (4:3)</PresentationFormat>
  <Paragraphs>9</Paragraphs>
  <Slides>17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Artem</dc:creator>
  <cp:lastModifiedBy>Артем</cp:lastModifiedBy>
  <cp:revision>37</cp:revision>
  <dcterms:created xsi:type="dcterms:W3CDTF">2021-08-09T05:49:04Z</dcterms:created>
  <dcterms:modified xsi:type="dcterms:W3CDTF">2021-08-10T05:35:28Z</dcterms:modified>
</cp:coreProperties>
</file>