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62" r:id="rId5"/>
    <p:sldId id="271" r:id="rId6"/>
    <p:sldId id="272" r:id="rId7"/>
    <p:sldId id="273" r:id="rId8"/>
    <p:sldId id="274" r:id="rId9"/>
    <p:sldId id="276" r:id="rId10"/>
    <p:sldId id="277" r:id="rId11"/>
    <p:sldId id="280" r:id="rId12"/>
    <p:sldId id="281" r:id="rId13"/>
    <p:sldId id="283" r:id="rId14"/>
    <p:sldId id="284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FF33"/>
    <a:srgbClr val="CCFFCC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918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91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74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659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61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72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240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96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9850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4788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577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6D3A4-0E62-4F91-8546-9FABDAC05C89}" type="datetimeFigureOut">
              <a:rPr lang="ru-RU" smtClean="0"/>
              <a:t>19.04.2016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72AD79-078B-476B-9F5F-404EC92F67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450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41.gif"/><Relationship Id="rId7" Type="http://schemas.openxmlformats.org/officeDocument/2006/relationships/image" Target="../media/image45.gif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gif"/><Relationship Id="rId5" Type="http://schemas.openxmlformats.org/officeDocument/2006/relationships/image" Target="../media/image43.gif"/><Relationship Id="rId4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7" Type="http://schemas.openxmlformats.org/officeDocument/2006/relationships/image" Target="../media/image29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334" y="0"/>
            <a:ext cx="943254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4228" y="532284"/>
            <a:ext cx="1905000" cy="95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2116460"/>
            <a:ext cx="1905000" cy="952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20688"/>
            <a:ext cx="1905000" cy="9525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825650"/>
            <a:ext cx="3067050" cy="2533650"/>
          </a:xfrm>
          <a:prstGeom prst="rect">
            <a:avLst/>
          </a:prstGeom>
        </p:spPr>
      </p:pic>
      <p:sp>
        <p:nvSpPr>
          <p:cNvPr id="10" name="Лента лицом вниз 9"/>
          <p:cNvSpPr/>
          <p:nvPr/>
        </p:nvSpPr>
        <p:spPr>
          <a:xfrm>
            <a:off x="683568" y="1484784"/>
            <a:ext cx="6713140" cy="2215852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Викторина «Лекарственные растения»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194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9"/>
          <a:stretch/>
        </p:blipFill>
        <p:spPr>
          <a:xfrm>
            <a:off x="0" y="0"/>
            <a:ext cx="9144000" cy="685280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260648"/>
            <a:ext cx="7270314" cy="54726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Вместе по лесу идем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Вместе по полю идем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Не спешим , не отстаем.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Вот выходим мы на луг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Тысяча цветов вокруг.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Вот ромашка, василек, 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Медуница, кашка, клевер.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на право и на лево </a:t>
            </a:r>
          </a:p>
          <a:p>
            <a:pPr algn="ctr"/>
            <a:r>
              <a:rPr lang="ru-RU" sz="28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Растелается</a:t>
            </a:r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ковер.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 небу ручки потянули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Позвоночник растянули.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Отдохнуть мы все успели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 на место снова сели.</a:t>
            </a:r>
          </a:p>
          <a:p>
            <a:pPr algn="ctr"/>
            <a:endParaRPr lang="ru-RU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80528" y="4929125"/>
            <a:ext cx="1656184" cy="160826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5005075"/>
            <a:ext cx="1440160" cy="156617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620688"/>
            <a:ext cx="1428750" cy="552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8988" y="644740"/>
            <a:ext cx="2243658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8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5" y="7818"/>
            <a:ext cx="9144000" cy="68580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2895"/>
            <a:ext cx="6752092" cy="506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089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14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0988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 flipV="1">
            <a:off x="446960" y="7214652"/>
            <a:ext cx="308616" cy="200362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Поестите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здесь ваш текст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6415" y="1412776"/>
            <a:ext cx="6091169" cy="39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687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74" y="764705"/>
            <a:ext cx="7675001" cy="498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36307"/>
            <a:ext cx="1966913" cy="202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76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474"/>
            <a:ext cx="9144000" cy="688538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442691"/>
            <a:ext cx="2624683" cy="28738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92280" y="4509120"/>
            <a:ext cx="1800200" cy="210901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9600" dirty="0" smtClean="0">
                <a:solidFill>
                  <a:srgbClr val="FF0066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Corsiva" panose="03010101010201010101" pitchFamily="66" charset="0"/>
              </a:rPr>
              <a:t>Молодцы!!!</a:t>
            </a:r>
            <a:endParaRPr lang="ru-RU" sz="9600" dirty="0">
              <a:solidFill>
                <a:srgbClr val="FF0066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7333"/>
            <a:ext cx="1762125" cy="17811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85710" y="1052736"/>
            <a:ext cx="1567209" cy="17811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072533"/>
            <a:ext cx="2857500" cy="914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850067"/>
            <a:ext cx="2219325" cy="8096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4247" y="3140219"/>
            <a:ext cx="1428750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2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373216"/>
            <a:ext cx="1428750" cy="12382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116895"/>
            <a:ext cx="1266825" cy="9525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928688"/>
            <a:ext cx="6667500" cy="50006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965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779" y="620688"/>
            <a:ext cx="1905000" cy="9525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285875"/>
            <a:ext cx="571500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95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solidFill>
            <a:srgbClr val="FFFF00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80728"/>
            <a:ext cx="3142639" cy="55742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24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43000" y="-1143000"/>
            <a:ext cx="6858000" cy="9144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9171" y="695548"/>
            <a:ext cx="1428750" cy="7143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331640" y="2780928"/>
            <a:ext cx="5688632" cy="24482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25290"/>
            <a:ext cx="7224800" cy="40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700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84146" y="-1192695"/>
            <a:ext cx="6957390" cy="9144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908720"/>
            <a:ext cx="6552728" cy="2160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endParaRPr lang="ru-RU" sz="28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90717">
            <a:off x="706168" y="5212209"/>
            <a:ext cx="1552575" cy="1419225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80" y="476672"/>
            <a:ext cx="7911503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5934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7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03848" y="620688"/>
            <a:ext cx="5400600" cy="3456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.</a:t>
            </a:r>
            <a:endParaRPr lang="ru-RU" sz="28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0758">
            <a:off x="1901108" y="4652473"/>
            <a:ext cx="1266825" cy="1428750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48680"/>
            <a:ext cx="5760640" cy="416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217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0782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43608" y="3645024"/>
            <a:ext cx="5544616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9356" y="1143461"/>
            <a:ext cx="1556579" cy="1143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344882"/>
            <a:ext cx="1428750" cy="1104900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3" y="2405063"/>
            <a:ext cx="5216388" cy="3472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493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66" y="0"/>
            <a:ext cx="9280229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872">
            <a:off x="2395613" y="48411"/>
            <a:ext cx="1428750" cy="14287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57" y="5805264"/>
            <a:ext cx="561975" cy="4857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033248">
            <a:off x="8021714" y="186524"/>
            <a:ext cx="1247775" cy="1152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86861">
            <a:off x="7747176" y="5495701"/>
            <a:ext cx="1428750" cy="110490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5" y="1268761"/>
            <a:ext cx="6552726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964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466</TotalTime>
  <Words>73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Молодцы!!!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45</cp:revision>
  <dcterms:created xsi:type="dcterms:W3CDTF">2015-11-18T07:13:24Z</dcterms:created>
  <dcterms:modified xsi:type="dcterms:W3CDTF">2016-04-19T04:57:27Z</dcterms:modified>
</cp:coreProperties>
</file>