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9" r:id="rId2"/>
    <p:sldId id="256" r:id="rId3"/>
    <p:sldId id="272" r:id="rId4"/>
    <p:sldId id="259" r:id="rId5"/>
    <p:sldId id="300" r:id="rId6"/>
    <p:sldId id="260" r:id="rId7"/>
    <p:sldId id="261" r:id="rId8"/>
    <p:sldId id="264" r:id="rId9"/>
    <p:sldId id="269" r:id="rId10"/>
    <p:sldId id="262" r:id="rId11"/>
    <p:sldId id="268" r:id="rId12"/>
    <p:sldId id="297" r:id="rId13"/>
    <p:sldId id="266" r:id="rId14"/>
    <p:sldId id="301" r:id="rId15"/>
    <p:sldId id="302" r:id="rId16"/>
    <p:sldId id="267" r:id="rId17"/>
    <p:sldId id="303" r:id="rId18"/>
    <p:sldId id="286" r:id="rId19"/>
    <p:sldId id="29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D439F-3974-459B-8BAE-5B0DC87C7D54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EC851D-6AF5-4437-99A0-4FBEE0174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C851D-6AF5-4437-99A0-4FBEE017428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1;&#1072;&#1088;&#1080;&#1089;&#1072;\&#1059;&#1056;&#1054;&#1050;&#1048;\7&#1082;&#1083;&#1072;&#1089;&#1089;\&#1054;&#1050;&#1045;&#1040;&#1053;&#1067;\&#1084;&#1077;&#1076;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arisa\Desktop\&#1086;&#1090;&#1082;&#1088;&#1099;&#1090;&#1099;&#1081;%20&#1091;&#1088;&#1086;&#1082;%20&#1052;&#1080;&#1088;&#1086;&#1074;&#1086;&#1081;%20&#1086;&#1082;&#1077;&#1072;&#1085;%205%20&#1082;&#1083;&#1072;&#1089;&#1089;\&#1054;&#1050;&#1045;&#1040;&#1053;&#1067;\&#1089;&#1086;&#1089;.wav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file:///C:\Users\Larisa\Desktop\&#1086;&#1090;&#1082;&#1088;&#1099;&#1090;&#1099;&#1081;%20&#1091;&#1088;&#1086;&#1082;%20&#1052;&#1080;&#1088;&#1086;&#1074;&#1086;&#1081;%20&#1086;&#1082;&#1077;&#1072;&#1085;%205%20&#1082;&#1083;&#1072;&#1089;&#1089;\&#1054;&#1050;&#1045;&#1040;&#1053;&#1067;\&#1087;&#1080;&#1088;&#1072;&#1090;&#1099;.wav" TargetMode="External"/><Relationship Id="rId1" Type="http://schemas.openxmlformats.org/officeDocument/2006/relationships/audio" Target="file:///C:\Users\Larisa\Desktop\&#1086;&#1090;&#1082;&#1088;&#1099;&#1090;&#1099;&#1081;%20&#1091;&#1088;&#1086;&#1082;%20&#1052;&#1080;&#1088;&#1086;&#1074;&#1086;&#1081;%20&#1086;&#1082;&#1077;&#1072;&#1085;%205%20&#1082;&#1083;&#1072;&#1089;&#1089;\&#1054;&#1050;&#1045;&#1040;&#1053;&#1067;\&#1074;&#1099;&#1089;&#1090;&#1088;&#1077;&#1083;.wav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arisa\Desktop\&#1086;&#1090;&#1082;&#1088;&#1099;&#1090;&#1099;&#1081;%20&#1091;&#1088;&#1086;&#1082;%20&#1052;&#1080;&#1088;&#1086;&#1074;&#1086;&#1081;%20&#1086;&#1082;&#1077;&#1072;&#1085;%205%20&#1082;&#1083;&#1072;&#1089;&#1089;\&#1054;&#1050;&#1045;&#1040;&#1053;&#1067;\&#1079;&#1086;&#1083;&#1086;&#1090;&#1099;&#1077;%20&#1089;&#1091;&#1085;&#1076;&#1091;&#1082;&#1080;.wav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arisa\Desktop\открытый урок Мировой океан 5 класс\ОКЕАНЫ\587a8cd93868ee307340b8a4d46_pre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9741"/>
            <a:ext cx="9144000" cy="7832331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32040" y="5877272"/>
            <a:ext cx="4067944" cy="7620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 класс </a:t>
            </a:r>
          </a:p>
        </p:txBody>
      </p:sp>
      <p:pic>
        <p:nvPicPr>
          <p:cNvPr id="5" name="Picture 2" descr="D:\Лариса\УРОКИ\7класс\ОКЕАНЫ\600_100628_1277696316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221088"/>
            <a:ext cx="2228874" cy="1916832"/>
          </a:xfrm>
          <a:prstGeom prst="rect">
            <a:avLst/>
          </a:prstGeom>
          <a:noFill/>
        </p:spPr>
      </p:pic>
      <p:pic>
        <p:nvPicPr>
          <p:cNvPr id="9" name="мед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652120" y="17008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714202"/>
          </a:xfrm>
        </p:spPr>
        <p:txBody>
          <a:bodyPr>
            <a:normAutofit/>
          </a:bodyPr>
          <a:lstStyle/>
          <a:p>
            <a:r>
              <a:rPr lang="ru-RU" dirty="0" smtClean="0"/>
              <a:t>Что это? Течение принесло нам бутылку.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68187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9738"/>
            <a:ext cx="8136904" cy="630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Тревога! Получены сигналы бедствия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4" name="сос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093296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Лариса\Desktop\открытый урок география Океаны\ОКЕАНЫ\пи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284984"/>
            <a:ext cx="1728192" cy="12961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39752" y="1268760"/>
            <a:ext cx="666124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1 2 3 4 5 6 7 8 </a:t>
            </a:r>
            <a:endParaRPr lang="ru-RU" dirty="0"/>
          </a:p>
        </p:txBody>
      </p:sp>
      <p:pic>
        <p:nvPicPr>
          <p:cNvPr id="1028" name="Picture 4" descr="D:\Лариса\УРОКИ\7класс\600px-Kerguelen-Locati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2132856"/>
            <a:ext cx="2065412" cy="2065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КАРТИНКИ\Природа\Море\373-1024.jpg"/>
          <p:cNvPicPr>
            <a:picLocks noChangeAspect="1" noChangeArrowheads="1"/>
          </p:cNvPicPr>
          <p:nvPr/>
        </p:nvPicPr>
        <p:blipFill>
          <a:blip r:embed="rId2" cstate="print">
            <a:lum bright="35000" contrast="-10000"/>
          </a:blip>
          <a:srcRect/>
          <a:stretch>
            <a:fillRect/>
          </a:stretch>
        </p:blipFill>
        <p:spPr>
          <a:xfrm>
            <a:off x="214313" y="83261"/>
            <a:ext cx="8750175" cy="64540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Проверка: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30243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/>
              <a:t>1-Средиземное море</a:t>
            </a:r>
          </a:p>
          <a:p>
            <a:pPr>
              <a:buNone/>
            </a:pPr>
            <a:r>
              <a:rPr lang="ru-RU" b="1" dirty="0" smtClean="0"/>
              <a:t>2 - Южно- Китайское море</a:t>
            </a:r>
          </a:p>
          <a:p>
            <a:pPr>
              <a:buNone/>
            </a:pPr>
            <a:r>
              <a:rPr lang="ru-RU" b="1" dirty="0" smtClean="0"/>
              <a:t>3- Карское море</a:t>
            </a:r>
          </a:p>
          <a:p>
            <a:pPr>
              <a:buNone/>
            </a:pPr>
            <a:r>
              <a:rPr lang="ru-RU" b="1" dirty="0" smtClean="0"/>
              <a:t>4- </a:t>
            </a:r>
            <a:r>
              <a:rPr lang="ru-RU" b="1" dirty="0" err="1" smtClean="0"/>
              <a:t>Беренгов</a:t>
            </a:r>
            <a:r>
              <a:rPr lang="ru-RU" b="1" dirty="0" smtClean="0"/>
              <a:t> пролив</a:t>
            </a:r>
          </a:p>
          <a:p>
            <a:pPr>
              <a:buNone/>
            </a:pPr>
            <a:r>
              <a:rPr lang="ru-RU" b="1" dirty="0" smtClean="0"/>
              <a:t>5-пролив Дрейка</a:t>
            </a:r>
          </a:p>
          <a:p>
            <a:pPr>
              <a:buNone/>
            </a:pPr>
            <a:r>
              <a:rPr lang="ru-RU" b="1" dirty="0" smtClean="0"/>
              <a:t>6-Мексиканский залив</a:t>
            </a:r>
          </a:p>
          <a:p>
            <a:pPr>
              <a:buNone/>
            </a:pPr>
            <a:r>
              <a:rPr lang="ru-RU" b="1" dirty="0" smtClean="0"/>
              <a:t>7-Гвинейский залив</a:t>
            </a:r>
          </a:p>
          <a:p>
            <a:pPr>
              <a:buNone/>
            </a:pPr>
            <a:r>
              <a:rPr lang="ru-RU" b="1" dirty="0" smtClean="0"/>
              <a:t>8- Бенгальский залив</a:t>
            </a:r>
            <a:endParaRPr lang="ru-RU" b="1" dirty="0"/>
          </a:p>
        </p:txBody>
      </p:sp>
      <p:pic>
        <p:nvPicPr>
          <p:cNvPr id="5" name="Picture 2" descr="D:\Лариса\УРОКИ\7класс\ОКЕАНЫ\картинки океана\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2708920"/>
            <a:ext cx="1547664" cy="2136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D:\Лариса\УРОКИ\7класс\ОКЕАНЫ\img7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-47144"/>
            <a:ext cx="4932245" cy="69051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74638"/>
            <a:ext cx="3682752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Внимание! Пираты Карибского моря</a:t>
            </a:r>
            <a:endParaRPr lang="ru-RU" sz="2800" b="1" dirty="0"/>
          </a:p>
        </p:txBody>
      </p:sp>
      <p:pic>
        <p:nvPicPr>
          <p:cNvPr id="10244" name="Picture 4" descr="D:\Лариса\УРОКИ\7класс\ОКЕАНЫ\0_5694b_3d90dec2_XL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5829" y="1556792"/>
            <a:ext cx="4258171" cy="5301208"/>
          </a:xfrm>
          <a:prstGeom prst="rect">
            <a:avLst/>
          </a:prstGeom>
          <a:noFill/>
        </p:spPr>
      </p:pic>
      <p:pic>
        <p:nvPicPr>
          <p:cNvPr id="7" name="выстрел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707904" y="6381328"/>
            <a:ext cx="304800" cy="304800"/>
          </a:xfrm>
          <a:prstGeom prst="rect">
            <a:avLst/>
          </a:prstGeom>
        </p:spPr>
      </p:pic>
      <p:pic>
        <p:nvPicPr>
          <p:cNvPr id="8" name="пираты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067944" y="6381328"/>
            <a:ext cx="304800" cy="3048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0"/>
            <a:ext cx="1203771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«Собрать» определение понятий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b="1" dirty="0" smtClean="0"/>
              <a:t>  Пролив  </a:t>
            </a:r>
            <a:r>
              <a:rPr lang="ru-RU" dirty="0" smtClean="0"/>
              <a:t>   –   относительно узкое водное пространство, разделяющее какие-либо участки суши и соединяющее смежные водные бассейны или их части.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       Море </a:t>
            </a:r>
            <a:r>
              <a:rPr lang="ru-RU" dirty="0" smtClean="0"/>
              <a:t> – часть океана, огражденная участками суши и рельефом дна, отличающаяся своими свойствами и животным миром.</a:t>
            </a:r>
          </a:p>
          <a:p>
            <a:r>
              <a:rPr lang="ru-RU" b="1" dirty="0" smtClean="0"/>
              <a:t>        Залив</a:t>
            </a:r>
            <a:r>
              <a:rPr lang="ru-RU" dirty="0" smtClean="0"/>
              <a:t> –  часть водоема, вдающаяся в сушу, но имеющая свободный </a:t>
            </a:r>
            <a:r>
              <a:rPr lang="ru-RU" dirty="0" err="1" smtClean="0"/>
              <a:t>водообмен</a:t>
            </a:r>
            <a:r>
              <a:rPr lang="ru-RU" dirty="0" smtClean="0"/>
              <a:t> с основной частью водоема.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988840"/>
            <a:ext cx="1368152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789040"/>
            <a:ext cx="1368152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869160"/>
            <a:ext cx="1368152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  Пролив  </a:t>
            </a:r>
            <a:r>
              <a:rPr lang="ru-RU" dirty="0" smtClean="0"/>
              <a:t>   –   относительно узкое водное пространство, разделяющее какие-либо участки суши и соединяющее смежные водные бассейны или их части.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       Море </a:t>
            </a:r>
            <a:r>
              <a:rPr lang="ru-RU" dirty="0" smtClean="0"/>
              <a:t> – часть океана, огражденная участками суши и рельефом дна, отличающаяся своими свойствами и животным миром.</a:t>
            </a:r>
          </a:p>
          <a:p>
            <a:r>
              <a:rPr lang="ru-RU" b="1" dirty="0" smtClean="0"/>
              <a:t>        Залив</a:t>
            </a:r>
            <a:r>
              <a:rPr lang="ru-RU" dirty="0" smtClean="0"/>
              <a:t> –  часть водоема, вдающаяся в сушу, но имеющая свободный </a:t>
            </a:r>
            <a:r>
              <a:rPr lang="ru-RU" dirty="0" err="1" smtClean="0"/>
              <a:t>водообмен</a:t>
            </a:r>
            <a:r>
              <a:rPr lang="ru-RU" dirty="0" smtClean="0"/>
              <a:t> с основной частью водоема.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6120680" cy="1124744"/>
          </a:xfrm>
        </p:spPr>
        <p:txBody>
          <a:bodyPr/>
          <a:lstStyle/>
          <a:p>
            <a:r>
              <a:rPr lang="ru-RU" b="1" dirty="0" smtClean="0"/>
              <a:t>Человек за бортом!</a:t>
            </a:r>
            <a:endParaRPr lang="ru-RU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852102" cy="549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Лариса\УРОКИ\7класс\ОКЕАНЫ\картинки океана\28_new_moon_kristen_stewar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933056"/>
            <a:ext cx="3888432" cy="25922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504" y="908720"/>
            <a:ext cx="8640960" cy="25922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chemeClr val="tx1"/>
              </a:solidFill>
            </a:endParaRP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Найдите ошибки: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- Проплывая </a:t>
            </a:r>
            <a:r>
              <a:rPr lang="ru-RU" sz="2400" b="1" dirty="0" smtClean="0">
                <a:solidFill>
                  <a:schemeClr val="tx1"/>
                </a:solidFill>
              </a:rPr>
              <a:t>через   море  Дрейка </a:t>
            </a:r>
            <a:r>
              <a:rPr lang="ru-RU" sz="2400" b="1" dirty="0" smtClean="0">
                <a:solidFill>
                  <a:schemeClr val="tx1"/>
                </a:solidFill>
              </a:rPr>
              <a:t>,вы </a:t>
            </a:r>
            <a:r>
              <a:rPr lang="ru-RU" sz="2400" b="1" dirty="0" smtClean="0">
                <a:solidFill>
                  <a:schemeClr val="tx1"/>
                </a:solidFill>
              </a:rPr>
              <a:t>попадете в Индийский океан, а возле </a:t>
            </a:r>
            <a:r>
              <a:rPr lang="ru-RU" sz="2400" b="1" dirty="0" smtClean="0">
                <a:solidFill>
                  <a:schemeClr val="tx1"/>
                </a:solidFill>
              </a:rPr>
              <a:t>острова </a:t>
            </a:r>
            <a:r>
              <a:rPr lang="ru-RU" sz="2400" b="1" dirty="0" smtClean="0">
                <a:solidFill>
                  <a:schemeClr val="tx1"/>
                </a:solidFill>
              </a:rPr>
              <a:t>Мадагаскар  </a:t>
            </a:r>
            <a:r>
              <a:rPr lang="ru-RU" sz="2400" b="1" dirty="0" smtClean="0">
                <a:solidFill>
                  <a:schemeClr val="tx1"/>
                </a:solidFill>
              </a:rPr>
              <a:t>вас 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ожидают просторы </a:t>
            </a:r>
            <a:r>
              <a:rPr lang="ru-RU" sz="2400" b="1" dirty="0" smtClean="0">
                <a:solidFill>
                  <a:schemeClr val="tx1"/>
                </a:solidFill>
              </a:rPr>
              <a:t>Средиземного моря.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269" name="Picture 5" descr="D:\Лариса\УРОКИ\7класс\ОКЕАНЫ\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15672"/>
            <a:ext cx="1800200" cy="1356151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865838"/>
            <a:ext cx="59910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Каждая яхта спасает Машу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Перепуткину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ее задача сбить вас с пути.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же первый?  Подсчет баллов.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5" y="1589306"/>
            <a:ext cx="9008873" cy="508005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Лариса\УРОКИ\7класс\ОКЕАНЫ\0-morskie-sokrovish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916832"/>
            <a:ext cx="2376264" cy="2318306"/>
          </a:xfrm>
          <a:prstGeom prst="rect">
            <a:avLst/>
          </a:prstGeom>
          <a:noFill/>
        </p:spPr>
      </p:pic>
      <p:pic>
        <p:nvPicPr>
          <p:cNvPr id="41987" name="Picture 3" descr="D:\Лариса\УРОКИ\7класс\ОКЕАНЫ\eea56ae3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14578"/>
            <a:ext cx="3240360" cy="2433871"/>
          </a:xfrm>
          <a:prstGeom prst="rect">
            <a:avLst/>
          </a:prstGeom>
          <a:noFill/>
        </p:spPr>
      </p:pic>
      <p:pic>
        <p:nvPicPr>
          <p:cNvPr id="41988" name="Picture 4" descr="D:\Лариса\УРОКИ\7класс\ОКЕАНЫ\imgpreviewкора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365104"/>
            <a:ext cx="2457464" cy="2310017"/>
          </a:xfrm>
          <a:prstGeom prst="rect">
            <a:avLst/>
          </a:prstGeom>
          <a:noFill/>
        </p:spPr>
      </p:pic>
      <p:pic>
        <p:nvPicPr>
          <p:cNvPr id="41989" name="Picture 5" descr="D:\Лариса\УРОКИ\7класс\ОКЕАНЫ\imgpreviewпод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284984"/>
            <a:ext cx="2618594" cy="3400772"/>
          </a:xfrm>
          <a:prstGeom prst="rect">
            <a:avLst/>
          </a:prstGeom>
          <a:noFill/>
        </p:spPr>
      </p:pic>
      <p:pic>
        <p:nvPicPr>
          <p:cNvPr id="6" name="Рисунок 5" descr="C:\Users\Larisa\Desktop\DSC018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916832"/>
            <a:ext cx="3347864" cy="204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9512" y="260648"/>
            <a:ext cx="8424936" cy="16561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 : 1.Изучить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  параграфа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Задание на выбор:  а)Творческое задание </a:t>
            </a:r>
            <a:r>
              <a:rPr lang="ru-RU" sz="20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Подготовить кроссворд по теме урока</a:t>
            </a:r>
            <a:r>
              <a:rPr lang="ru-RU" sz="20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б)приготовить сообщения   </a:t>
            </a:r>
            <a:r>
              <a:rPr lang="ru-RU" sz="20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Разноцветные моря</a:t>
            </a:r>
            <a:r>
              <a:rPr lang="ru-RU" sz="2000" b="1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Лариса\УРОКИ\7класс\ОКЕАНЫ\картинки океана\Изображение-002.jpg"/>
          <p:cNvPicPr>
            <a:picLocks noChangeAspect="1" noChangeArrowheads="1"/>
          </p:cNvPicPr>
          <p:nvPr/>
        </p:nvPicPr>
        <p:blipFill>
          <a:blip r:embed="rId2" cstate="print">
            <a:lum bright="38000" contrast="10000"/>
          </a:blip>
          <a:srcRect/>
          <a:stretch>
            <a:fillRect/>
          </a:stretch>
        </p:blipFill>
        <p:spPr bwMode="auto">
          <a:xfrm>
            <a:off x="0" y="0"/>
            <a:ext cx="917039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47864" y="2420888"/>
            <a:ext cx="1224136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интересно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3501008"/>
            <a:ext cx="1224136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трудно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1556792"/>
            <a:ext cx="100811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скучно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5148064" y="4509120"/>
            <a:ext cx="576064" cy="50405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4283968" y="4653136"/>
            <a:ext cx="576064" cy="50405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3275856" y="4797152"/>
            <a:ext cx="576064" cy="50405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1268760"/>
            <a:ext cx="1584176" cy="42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понравилось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332656"/>
            <a:ext cx="626469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Впечатления об уроке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Лариса\УРОКИ\7класс\ОКЕАНЫ\+Loro Pian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620000" cy="508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229200"/>
            <a:ext cx="8064896" cy="13681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Franklin Gothic Demi" pitchFamily="34" charset="0"/>
                <a:ea typeface="Adobe Fan Heiti Std B" pitchFamily="34" charset="-128"/>
              </a:rPr>
              <a:t>Регата-это соревнование на парусных судах.</a:t>
            </a:r>
            <a:endParaRPr lang="ru-RU" dirty="0">
              <a:latin typeface="Franklin Gothic Demi" pitchFamily="34" charset="0"/>
              <a:ea typeface="Adobe Fan Heiti Std B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332657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 выглядит наша Земля из космоса? </a:t>
            </a:r>
            <a:endParaRPr lang="ru-RU" sz="2400" b="1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900" y="1340767"/>
            <a:ext cx="6700460" cy="501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075240" cy="2304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 Мировой океан и его части»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200" dirty="0"/>
          </a:p>
        </p:txBody>
      </p:sp>
      <p:pic>
        <p:nvPicPr>
          <p:cNvPr id="6" name="Picture 2" descr="D:\Лариса\УРОКИ\7класс\ОКЕАНЫ\картинки океана\2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24744"/>
            <a:ext cx="3876584" cy="5351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188913"/>
            <a:ext cx="7659687" cy="11064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Эпиграф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980728"/>
            <a:ext cx="5211688" cy="547246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>
              <a:buFontTx/>
              <a:buNone/>
              <a:defRPr/>
            </a:pPr>
            <a:r>
              <a:rPr lang="ru-RU" i="1" dirty="0" smtClean="0"/>
              <a:t>  </a:t>
            </a:r>
            <a:r>
              <a:rPr lang="ru-RU" sz="4000" b="1" i="1" dirty="0" smtClean="0"/>
              <a:t>«Это бездна проблем, тайн, непонятных вещей, нелепых вопросов и увлекательных загадок».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r>
              <a:rPr lang="ru-RU" sz="2800" b="1" i="1" dirty="0" smtClean="0"/>
              <a:t>Жак Пикар </a:t>
            </a:r>
            <a:endParaRPr lang="ru-RU" sz="2800" b="1" i="1" dirty="0"/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27813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Вы узнаете:  </a:t>
            </a:r>
            <a:br>
              <a:rPr lang="ru-RU" sz="3200" dirty="0" smtClean="0"/>
            </a:b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4493096"/>
          </a:xfrm>
        </p:spPr>
        <p:txBody>
          <a:bodyPr>
            <a:normAutofit/>
          </a:bodyPr>
          <a:lstStyle/>
          <a:p>
            <a:r>
              <a:rPr lang="ru-RU" dirty="0" smtClean="0"/>
              <a:t>1. Что такое Мировой океан и каковы его размеры.</a:t>
            </a:r>
            <a:r>
              <a:rPr lang="ru-RU" b="1" dirty="0" smtClean="0"/>
              <a:t> </a:t>
            </a:r>
            <a:r>
              <a:rPr lang="ru-RU" dirty="0" smtClean="0"/>
              <a:t>Имеет ли границы Мировой океан?</a:t>
            </a:r>
          </a:p>
          <a:p>
            <a:r>
              <a:rPr lang="ru-RU" dirty="0" smtClean="0"/>
              <a:t>2. Сколько океанов на Земле и чем они отличаются друг от друга??</a:t>
            </a:r>
          </a:p>
          <a:p>
            <a:r>
              <a:rPr lang="ru-RU" dirty="0" smtClean="0"/>
              <a:t>3. Из каких частей состоит Мировой океан?</a:t>
            </a:r>
          </a:p>
          <a:p>
            <a:r>
              <a:rPr lang="ru-RU" dirty="0" smtClean="0"/>
              <a:t>4. Что заставляет воды Мирового океана двигаться.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640960" cy="43784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Цель урока:</a:t>
            </a:r>
            <a:br>
              <a:rPr lang="ru-RU" sz="3600" dirty="0" smtClean="0"/>
            </a:br>
            <a:r>
              <a:rPr lang="ru-RU" sz="3600" dirty="0" smtClean="0"/>
              <a:t>Сформировать представление о Мировом океане как о главной части гидросферы и его частях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649072" cy="738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04664"/>
            <a:ext cx="368275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Что виднеется на горизонте?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21" name="Picture 5" descr="D:\Лариса\УРОКИ\7класс\ОКЕАНЫ\j0402279.jpg.opt650x433o0,0s650x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188640"/>
            <a:ext cx="3709327" cy="2470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18" descr="npacific_map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476672"/>
            <a:ext cx="5292080" cy="4127822"/>
          </a:xfrm>
          <a:prstGeom prst="roundRect">
            <a:avLst>
              <a:gd name="adj" fmla="val 1573"/>
            </a:avLst>
          </a:prstGeom>
          <a:solidFill>
            <a:schemeClr val="bg1"/>
          </a:solidFill>
          <a:ln>
            <a:solidFill>
              <a:schemeClr val="bg1">
                <a:alpha val="58000"/>
              </a:schemeClr>
            </a:solidFill>
          </a:ln>
          <a:effectLst>
            <a:innerShdw blurRad="215900" dist="101600" dir="135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228184" cy="43204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Волнения в океане</a:t>
            </a:r>
            <a:endParaRPr lang="ru-RU" sz="3200" dirty="0"/>
          </a:p>
        </p:txBody>
      </p:sp>
      <p:pic>
        <p:nvPicPr>
          <p:cNvPr id="6" name="золотые сундук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093296"/>
            <a:ext cx="304800" cy="304800"/>
          </a:xfrm>
          <a:prstGeom prst="rect">
            <a:avLst/>
          </a:prstGeom>
        </p:spPr>
      </p:pic>
      <p:pic>
        <p:nvPicPr>
          <p:cNvPr id="13317" name="Picture 5" descr="D:\Лариса\УРОКИ\7класс\ОКЕАНЫ\0_61cc4_2af056c8_XL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365104"/>
            <a:ext cx="2204233" cy="1697260"/>
          </a:xfrm>
          <a:prstGeom prst="rect">
            <a:avLst/>
          </a:prstGeom>
          <a:noFill/>
        </p:spPr>
      </p:pic>
      <p:pic>
        <p:nvPicPr>
          <p:cNvPr id="13318" name="Picture 6" descr="D:\Лариса\УРОКИ\7класс\ОКЕАНЫ\0b0a15755f2bf648509509027d62ec56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077072"/>
            <a:ext cx="3173338" cy="261483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260648"/>
            <a:ext cx="3384376" cy="363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293096"/>
            <a:ext cx="3168352" cy="240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267</Words>
  <Application>Microsoft Office PowerPoint</Application>
  <PresentationFormat>Экран (4:3)</PresentationFormat>
  <Paragraphs>62</Paragraphs>
  <Slides>19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Регата-это соревнование на парусных судах.</vt:lpstr>
      <vt:lpstr> </vt:lpstr>
      <vt:lpstr>« Мировой океан и его части».      </vt:lpstr>
      <vt:lpstr>          Эпиграф </vt:lpstr>
      <vt:lpstr>Вы узнаете:   </vt:lpstr>
      <vt:lpstr>Цель урока: Сформировать представление о Мировом океане как о главной части гидросферы и его частях</vt:lpstr>
      <vt:lpstr>Что виднеется на горизонте? </vt:lpstr>
      <vt:lpstr>Волнения в океане</vt:lpstr>
      <vt:lpstr>Что это? Течение принесло нам бутылку.</vt:lpstr>
      <vt:lpstr>Тревога! Получены сигналы бедствия.</vt:lpstr>
      <vt:lpstr>Проверка: </vt:lpstr>
      <vt:lpstr>Внимание! Пираты Карибского моря</vt:lpstr>
      <vt:lpstr>«Собрать» определение понятий </vt:lpstr>
      <vt:lpstr>Проверка</vt:lpstr>
      <vt:lpstr>Человек за бортом!</vt:lpstr>
      <vt:lpstr>Кто же первый?  Подсчет баллов.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 </dc:title>
  <dc:creator>Лариса</dc:creator>
  <cp:lastModifiedBy>Larisa</cp:lastModifiedBy>
  <cp:revision>246</cp:revision>
  <dcterms:created xsi:type="dcterms:W3CDTF">2011-11-10T12:22:35Z</dcterms:created>
  <dcterms:modified xsi:type="dcterms:W3CDTF">2017-02-09T12:22:25Z</dcterms:modified>
</cp:coreProperties>
</file>