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B4E2"/>
    <a:srgbClr val="648B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B85E8-41E7-4F4C-ADF2-8AEA16DC1609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632F1-B7DD-4DC5-8343-A4109258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41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632F1-B7DD-4DC5-8343-A410925886F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461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27000"/>
              </a:srgbClr>
            </a:gs>
            <a:gs pos="50000">
              <a:srgbClr val="9AB4E2">
                <a:alpha val="43000"/>
              </a:srgbClr>
            </a:gs>
            <a:gs pos="100000">
              <a:srgbClr val="00B0F0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75696"/>
            <a:ext cx="8640960" cy="658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 3 г. Амурска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Амурского муниципального района Хабаровского края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Занятие курса  внеурочной деятельности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 – исследователь»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класс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Исследование плавучести предметов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Бурменко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Елена Владимировна,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82614"/>
            <a:ext cx="4000040" cy="300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07" r="11304" b="12479"/>
          <a:stretch/>
        </p:blipFill>
        <p:spPr bwMode="auto">
          <a:xfrm>
            <a:off x="4640238" y="82614"/>
            <a:ext cx="4148919" cy="29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85" t="8019" r="4837" b="8018"/>
          <a:stretch/>
        </p:blipFill>
        <p:spPr bwMode="auto">
          <a:xfrm>
            <a:off x="4640239" y="3437830"/>
            <a:ext cx="4148919" cy="28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85" t="-821" r="7334" b="821"/>
          <a:stretch/>
        </p:blipFill>
        <p:spPr bwMode="auto">
          <a:xfrm>
            <a:off x="323528" y="3437830"/>
            <a:ext cx="4000040" cy="28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762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644" y="1534319"/>
            <a:ext cx="7981416" cy="283078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3810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7030A0"/>
                </a:solidFill>
              </a:rPr>
              <a:t>ТЕМА:</a:t>
            </a:r>
          </a:p>
          <a:p>
            <a:pPr algn="ctr"/>
            <a:r>
              <a:rPr lang="ru-RU" sz="5400" b="1" dirty="0" smtClean="0">
                <a:ln w="3810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7030A0"/>
                </a:solidFill>
              </a:rPr>
              <a:t>Исследование плавучести предметов </a:t>
            </a:r>
            <a:endParaRPr lang="ru-RU" sz="5400" b="1" cap="none" spc="0" dirty="0">
              <a:ln w="38100">
                <a:solidFill>
                  <a:schemeClr val="accent6">
                    <a:lumMod val="75000"/>
                  </a:schemeClr>
                </a:solidFill>
              </a:ln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989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909" t="30034" r="11819" b="7850"/>
          <a:stretch/>
        </p:blipFill>
        <p:spPr bwMode="auto">
          <a:xfrm>
            <a:off x="2267744" y="1556792"/>
            <a:ext cx="4264335" cy="35771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107" y="69269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ТАНКЕР</a:t>
            </a:r>
            <a:endParaRPr lang="ru-RU" sz="4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632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60" t="10000" r="4494" b="9334"/>
          <a:stretch/>
        </p:blipFill>
        <p:spPr bwMode="auto">
          <a:xfrm>
            <a:off x="2339752" y="2276872"/>
            <a:ext cx="4439622" cy="3243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83671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РЕФРИЖЕРАТОРНЫЕ СУДА</a:t>
            </a:r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402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3895" y="1791976"/>
            <a:ext cx="4020105" cy="2916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83671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РОЛКЕР</a:t>
            </a:r>
            <a:endParaRPr lang="ru-RU" sz="4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449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55</Words>
  <Application>Microsoft Office PowerPoint</Application>
  <PresentationFormat>Экран (4:3)</PresentationFormat>
  <Paragraphs>23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Бурменко</dc:creator>
  <cp:lastModifiedBy>каб24</cp:lastModifiedBy>
  <cp:revision>9</cp:revision>
  <dcterms:created xsi:type="dcterms:W3CDTF">2015-02-23T05:13:08Z</dcterms:created>
  <dcterms:modified xsi:type="dcterms:W3CDTF">2018-07-24T03:35:34Z</dcterms:modified>
</cp:coreProperties>
</file>