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61" r:id="rId5"/>
    <p:sldId id="260" r:id="rId6"/>
    <p:sldId id="263" r:id="rId7"/>
    <p:sldId id="259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203F01-11C0-4736-A96E-D8C0A099B40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77982D-18DC-4BFE-9359-353A55BF2E2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83;&#1072;&#1076;&#1077;&#1083;&#1077;&#1094;\Desktop\&#1053;&#1072;%20&#1082;&#1086;&#1085;&#1082;&#1091;&#1088;&#1089;%20&#1058;&#1091;&#1088;&#1075;&#1077;&#1085;&#1077;&#1074;\&#1041;&#1091;&#1085;&#1080;&#1085;%20&#1057;&#1086;&#1073;&#1072;&#1082;&#1072;.wma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83;&#1072;&#1076;&#1077;&#1083;&#1077;&#1094;\Desktop\&#1053;&#1072;%20&#1082;&#1086;&#1085;&#1082;&#1091;&#1088;&#1089;%20&#1058;&#1091;&#1088;&#1075;&#1077;&#1085;&#1077;&#1074;\&#1058;&#1091;&#1088;&#1075;&#1077;&#1085;&#1077;&#1074;%20&#1057;&#1086;&#1073;&#1072;&#1082;&#1072;.wma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00100" y="928670"/>
            <a:ext cx="757242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СТИХОТВОРЕНИЕ И СТИХОТВОРЕНИЕ В ПРОЗЕ (сопоставительный анализ на примере произведений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И.А.Бунина  и И.С.Тургенева)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Урок литературы в 7 классе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4786322"/>
            <a:ext cx="6072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Автор-составитель – Рекутина Ольга Анатольевна,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учитель русского языка и литературы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Ивановского филиала МБОУ «Сатинская СОШ»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Он перед нами 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Открывает душу,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 может быть, и новые моря,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 новую неведомую сушу,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глубь, и высь…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Короче говоря –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Вдруг видно всё, чему ещё не верят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 вчерашнему привычные глаза,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Чего вершки вчерашние не мерят,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Вчерашние не держат тормоза.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Как открывает новую планету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Среди небесной бездны астроном,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Так открывать приходится поэту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Весь этот мир. Ведь ни о чём ином –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 этом, что ни миг, то новом мире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Ведёт он нескончаемый рассказ,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горизонты делаются шире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 этого у каждого из нас.</a:t>
            </a:r>
          </a:p>
          <a:p>
            <a:pPr lvl="1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Л.Н.Мартынов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799" y="692696"/>
            <a:ext cx="381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218" descr="И.А. Бунин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2857488" y="928670"/>
            <a:ext cx="3316088" cy="5015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000364" y="6072206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Иван Алексеевич Бунин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Бунин Соба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9586" y="5143512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6091254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Иван Сергеевич Тургенев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Тургенев Соба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500958" y="5286388"/>
            <a:ext cx="804866" cy="80486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804" y="1088714"/>
            <a:ext cx="3528392" cy="4822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3" y="1000107"/>
          <a:ext cx="7929618" cy="5606811"/>
        </p:xfrm>
        <a:graphic>
          <a:graphicData uri="http://schemas.openxmlformats.org/drawingml/2006/table">
            <a:tbl>
              <a:tblPr/>
              <a:tblGrid>
                <a:gridCol w="2108054"/>
                <a:gridCol w="2910782"/>
                <a:gridCol w="2910782"/>
              </a:tblGrid>
              <a:tr h="54292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Стихотворение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Стихотворение в прозе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6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Ритм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6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Размер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6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Рифма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Лирический герой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39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Образ-переживание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Открытие нового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Композиция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39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Звуковая организация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39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Наличие эпического начала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6795" marR="56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927903"/>
              </p:ext>
            </p:extLst>
          </p:nvPr>
        </p:nvGraphicFramePr>
        <p:xfrm>
          <a:off x="0" y="836712"/>
          <a:ext cx="9036494" cy="5919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02312"/>
                <a:gridCol w="3317091"/>
                <a:gridCol w="3317091"/>
              </a:tblGrid>
              <a:tr h="28100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Стихотворение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Стихотворение в прозе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14050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Ритм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14050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ямб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14050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Рифма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562014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Лирический герой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Личность, чьи мысли и чувства выражены в произведении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Личность, чьи мысли и чувства выражены в произведении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1545539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Образ-переживание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Конкретное чувство, за которым открываются глубокие мысли автора о сущности мира и человека, о значении изображаемых явлений для каждого из нас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Конкретное чувство, за которым открываются глубокие мысли автора о сущности мира и человека, о значении изображаемых явлений для каждого из нас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98352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Открытие нового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Стихотворение обогащает душу, потому что открывает нам общность всего живого на земле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Стихотворение обогащает душу, потому что открывает нам, что у всего живого есть такая же душа, как и у нас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8430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Композиция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счёт сопоставления и противопоставления раскрывается образ лирического героя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счёт усиления, сопоставления и противопоставления раскрывается образ лирического героя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42151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Звуковая организация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Есть ассонанс и аллитерация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Есть ассонанс и аллитерация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  <a:tr h="70251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эпического начала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Есть риторические вопросы, восклицания, рассуждение и вывод.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923" marR="29923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606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6309320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Е.Широков «Друзья»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89" y="350233"/>
            <a:ext cx="5354422" cy="597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C:\Users\Владелец\Documents\11 класс\Биографии\Бунин\книжка\книаг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507" y="1071546"/>
            <a:ext cx="8014986" cy="5429288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 rot="865340">
            <a:off x="2475967" y="2366883"/>
            <a:ext cx="48453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Любое волшебство поэзии подвластно,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 множество восторгов наших: ох!  и ах!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Она откроет нам стихотворенье в прозе,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Она подарит нам роман в стихах.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360</Words>
  <Application>Microsoft Office PowerPoint</Application>
  <PresentationFormat>Экран (4:3)</PresentationFormat>
  <Paragraphs>73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Рекутина Ольга Анатольевна</dc:creator>
  <cp:lastModifiedBy>Admin</cp:lastModifiedBy>
  <cp:revision>13</cp:revision>
  <dcterms:created xsi:type="dcterms:W3CDTF">2019-02-11T05:59:57Z</dcterms:created>
  <dcterms:modified xsi:type="dcterms:W3CDTF">2019-02-12T08:17:47Z</dcterms:modified>
</cp:coreProperties>
</file>