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3" r:id="rId3"/>
    <p:sldId id="261" r:id="rId4"/>
    <p:sldId id="259" r:id="rId5"/>
    <p:sldId id="272" r:id="rId6"/>
    <p:sldId id="271" r:id="rId7"/>
    <p:sldId id="270" r:id="rId8"/>
    <p:sldId id="269" r:id="rId9"/>
    <p:sldId id="280" r:id="rId10"/>
    <p:sldId id="274" r:id="rId11"/>
    <p:sldId id="275" r:id="rId12"/>
    <p:sldId id="277" r:id="rId13"/>
    <p:sldId id="27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307C3B-1E9D-48D5-A669-B63901739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EC12B6C-2707-4BB8-A013-A34CCB3DE6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4D94787-79D1-48DB-9DA1-986F0FE0F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76F843B-66F8-4D4B-B2F3-4B7C16FD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A8705D-70C2-40AC-A9F0-5793B4867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1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79BE39-BC9C-4D73-A839-1C72CDFAD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124A503-5DD0-4EA9-9EEF-789B6CF3A5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A8C6D7D-512B-4D36-8AEC-5B5E8D1EB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FA16CEB-7487-4A20-AD69-B25323275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BD4BBA6-4716-4F75-902E-3B526D6DF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5053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9E9DEA3-04C9-4D64-9DC6-806C79ACC5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58DC9E8-C4F7-4406-89A5-16394B0AB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50CDA8B-5B79-432D-A874-A839504F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65E1CE7-4CA4-4922-803A-1443ABBEB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E37EC12-A6C6-4B55-AF07-561414DCD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228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EA37A3-741E-4B8E-9059-A211195B9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3639C4-88DF-4B6E-BA65-DF8491DBA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55EC7D4-4BD1-4E18-BEF0-1D0FE6B6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03F4609-840A-4A18-ACD2-E4BFAFF92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A013547-DBCE-4E81-949C-8D64F40D8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173640-F8C6-42AA-8CFD-D0CA87231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65C75E5-8A1B-44E5-8179-B1B6324D0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BB537B-9066-4BCA-93A7-D473022B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9369664-B5BE-4774-A213-1DA54A141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7797F9A-91D5-42E4-832F-874B8395B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092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11D329-A234-41B9-87EC-581373A69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305C161-FD1B-4434-83A4-6A8CF6F4D1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DE52BE8-5B7F-480D-9A39-983C8576F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282E1BE-A43C-40B3-9504-9A4A0F043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E5B06AC-56E0-46BD-ADFF-22F307E0F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2BD0DC4-D565-4A6F-BC85-ED8F6EB16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577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FF824C-83B9-4CDE-ABCA-6D0F51F3F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69A43CA-4CA6-40E3-BE91-7EDCC0818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A3B9B0C-07E2-43CB-BFAC-8443AA784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82B54F5-B43D-4970-9743-1F6D7D8025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9D2AE45-F995-4C3F-ABE6-CF348F8129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5CCAE6A1-7B7C-48D1-ACD4-C6E7047B9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94A94C2-954E-4B3B-B1A2-C67BEB2EB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A192FDB1-D5B6-4BB0-AD36-C5BEC006E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5573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18B05E-B451-4F92-BB07-2EC45FDEB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6D64CCE-AEA7-445F-8950-F7FDA1FD9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79731B4-19AC-40DB-898D-8E109D4E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AC26527-4D6E-4D72-8C73-AA79FA43A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27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EC6029B-E4F5-4ACD-BC43-4B3F9E62B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CCD11332-C9E3-4C85-B66C-03BD6DB00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8A9C95A-A704-45DF-A77D-07A8ECC73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287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EBEB2C7-14A9-44F6-B18A-1CAAF180B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900AC2-7D0F-4067-A134-9BAD1989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EEAA749-1E4F-4EE9-AB20-93B5990A79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5CB198C-1D59-46C6-952C-5A79F6572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F371114-58DC-4366-BF7D-A75DBFB01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8623315-E186-4D30-BAB7-84E2B3859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8057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429A63-CC91-4A78-9792-28DA5F620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235BD0E-DA30-4CA9-89B9-A99B6A3E48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74C913F-ECD6-48D8-91A2-0417E5C40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D93C9BB-DA59-4D55-83D9-06EC24050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1679650-A836-4372-BE1E-93187FE30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30CC3B8-3A99-4E66-B5C0-028D224F1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89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412053-0B99-4F85-A2C9-D5E727991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8718DF0-9C75-4EE6-8840-1B3580408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160B0AA-D968-4FD7-B6E3-7DDD7C2CB1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26587-97BE-462E-A7C8-F90B5921AB3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9D90096-860A-42CF-9842-CCF753230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F1D69A7-6501-4C81-91E9-DF5C102FF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5F1C5-E7D8-409E-94CD-20FC97A684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73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0671" y="309490"/>
            <a:ext cx="9734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9388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_MachinaOrtoSls" pitchFamily="82" charset="-52"/>
                <a:ea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САД « УЛЫБКА»</a:t>
            </a:r>
            <a:endParaRPr lang="ru-RU" dirty="0" smtClean="0">
              <a:ln>
                <a:solidFill>
                  <a:schemeClr val="accent1">
                    <a:lumMod val="75000"/>
                  </a:schemeClr>
                </a:solidFill>
              </a:ln>
              <a:latin typeface="a_MachinaOrtoSls" pitchFamily="82" charset="-52"/>
              <a:cs typeface="Arial" pitchFamily="34" charset="0"/>
            </a:endParaRPr>
          </a:p>
          <a:p>
            <a:pPr lvl="0" indent="17938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a_MachinaOrtoSls" pitchFamily="82" charset="-52"/>
                <a:ea typeface="Times New Roman" pitchFamily="18" charset="0"/>
                <a:cs typeface="Times New Roman" pitchFamily="18" charset="0"/>
              </a:rPr>
              <a:t>п. КОЛЫШЛЕЙ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61514" y="1477109"/>
            <a:ext cx="981924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rgbClr val="7030A0"/>
              </a:solidFill>
              <a:latin typeface="a_SimplerGr" pitchFamily="82" charset="-52"/>
            </a:endParaRPr>
          </a:p>
          <a:p>
            <a:r>
              <a:rPr lang="ru-RU" sz="4000" dirty="0" smtClean="0">
                <a:solidFill>
                  <a:srgbClr val="7030A0"/>
                </a:solidFill>
                <a:latin typeface="a_SimplerGr" pitchFamily="82" charset="-52"/>
              </a:rPr>
              <a:t>Мастер-класс для педагогов</a:t>
            </a:r>
          </a:p>
          <a:p>
            <a:endParaRPr lang="ru-RU" sz="4400" dirty="0" smtClean="0">
              <a:solidFill>
                <a:srgbClr val="7030A0"/>
              </a:solidFill>
              <a:latin typeface="a_SimplerGr" pitchFamily="82" charset="-52"/>
            </a:endParaRPr>
          </a:p>
          <a:p>
            <a:r>
              <a:rPr lang="ru-RU" sz="4400" dirty="0" smtClean="0">
                <a:solidFill>
                  <a:srgbClr val="7030A0"/>
                </a:solidFill>
                <a:latin typeface="a_SimplerGr" pitchFamily="82" charset="-52"/>
              </a:rPr>
              <a:t>Тема : Рисование на пене для  бритья. </a:t>
            </a:r>
            <a:endParaRPr lang="ru-RU" sz="4400" dirty="0">
              <a:solidFill>
                <a:srgbClr val="7030A0"/>
              </a:solidFill>
              <a:latin typeface="a_SimplerGr" pitchFamily="8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86068" y="5331655"/>
            <a:ext cx="5697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_BremenCaps" pitchFamily="82" charset="-52"/>
              </a:rPr>
              <a:t>Келина Светлана Анатольевна,       воспитатель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a_BremenCaps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258C1E1-288E-4096-AB65-DE65E9E8FDD9}"/>
              </a:ext>
            </a:extLst>
          </p:cNvPr>
          <p:cNvSpPr/>
          <p:nvPr/>
        </p:nvSpPr>
        <p:spPr>
          <a:xfrm>
            <a:off x="1258825" y="539781"/>
            <a:ext cx="9354562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5. Аккуратно снимаем остатки пены при помощи линейки.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внутренний, стол, элементы, маленьк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CEE1652F-C445-4F79-B1E0-2F3C950EED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148"/>
          <a:stretch/>
        </p:blipFill>
        <p:spPr>
          <a:xfrm>
            <a:off x="1767388" y="1195754"/>
            <a:ext cx="4421936" cy="3351894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Изображение выглядит как стол, е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4648CCA4-2480-4946-86C1-7D7D288523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90" r="25389"/>
          <a:stretch/>
        </p:blipFill>
        <p:spPr>
          <a:xfrm>
            <a:off x="6674932" y="1997612"/>
            <a:ext cx="2997644" cy="3983816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3712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B616E473-3FFF-490E-B271-2EA32097806A}"/>
              </a:ext>
            </a:extLst>
          </p:cNvPr>
          <p:cNvSpPr/>
          <p:nvPr/>
        </p:nvSpPr>
        <p:spPr>
          <a:xfrm>
            <a:off x="1055077" y="365760"/>
            <a:ext cx="95660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</a:rPr>
              <a:t>Вот такая необычная абстракция у нас получается в итоге: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B55B830-6806-48B7-8B99-635C769BBA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3342" y="1448972"/>
            <a:ext cx="2897943" cy="3034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Изображение выглядит как татуиров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510141A1-9466-490B-9BD6-40EA1C64F4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57" b="261"/>
          <a:stretch/>
        </p:blipFill>
        <p:spPr>
          <a:xfrm rot="5400000">
            <a:off x="1760530" y="1569056"/>
            <a:ext cx="2804940" cy="2621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https://sibmama.ru/images/6723/55ef08a7f833e5d0b7efcf38e1a2e969cb149e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2350" y="3840481"/>
            <a:ext cx="2804612" cy="270099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4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FFD18F25-2B7C-47FA-8FCA-E71CC24EB114}"/>
              </a:ext>
            </a:extLst>
          </p:cNvPr>
          <p:cNvSpPr/>
          <p:nvPr/>
        </p:nvSpPr>
        <p:spPr>
          <a:xfrm>
            <a:off x="1702191" y="725310"/>
            <a:ext cx="5538058" cy="483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_BighausTitul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«Час работы научит большему, чем день объяснений, ибо, если я занимаю ребенка в мастерской, его руки работают на пользу его ума»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dirty="0">
              <a:solidFill>
                <a:schemeClr val="accent2">
                  <a:lumMod val="75000"/>
                </a:schemeClr>
              </a:solidFill>
              <a:latin typeface="a_BighausTitul" pitchFamily="8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_BighausTitul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_BighausTitul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_BighausTitul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Жан- Жак Руссо. 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a_BighausTitul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мужчина, человек, смотрит, нос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FF1318FD-4BF0-4B91-8D88-E6FED5B16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0233" y="787791"/>
            <a:ext cx="3073032" cy="4278236"/>
          </a:xfrm>
          <a:prstGeom prst="rect">
            <a:avLst/>
          </a:prstGeom>
          <a:ln w="2286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5063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bc1/00047890-b31508fa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083" y="221565"/>
            <a:ext cx="11798105" cy="6636435"/>
          </a:xfrm>
          <a:prstGeom prst="rect">
            <a:avLst/>
          </a:prstGeom>
          <a:ln w="2286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43E5B75-90D8-499B-8DDD-860346484B6A}"/>
              </a:ext>
            </a:extLst>
          </p:cNvPr>
          <p:cNvSpPr/>
          <p:nvPr/>
        </p:nvSpPr>
        <p:spPr>
          <a:xfrm>
            <a:off x="1153551" y="297457"/>
            <a:ext cx="8975187" cy="2331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a_BighausTitul" pitchFamily="82" charset="-52"/>
                <a:cs typeface="Times New Roman" pitchFamily="18" charset="0"/>
              </a:rPr>
              <a:t>Монотипия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происходит от двух греческих слов: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«моно»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— один,	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«</a:t>
            </a:r>
            <a:r>
              <a:rPr lang="ru-RU" sz="2400" i="1" dirty="0" err="1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типос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— отпечаток.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_BighausTitul" pitchFamily="82" charset="-52"/>
                <a:cs typeface="Times New Roman" pitchFamily="18" charset="0"/>
              </a:rPr>
              <a:t>Это такой вид нетрадиционной техники рисования, при котором получается  всего один уникальный отпечаток.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_BighausTitul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Изображение выглядит как ребенок, маленький, молодой, сид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CB7348D0-07AC-4517-A00D-D222A52211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494658" y="2755738"/>
            <a:ext cx="3914496" cy="2935872"/>
          </a:xfrm>
          <a:prstGeom prst="roundRect">
            <a:avLst>
              <a:gd name="adj" fmla="val 16667"/>
            </a:avLst>
          </a:prstGeom>
          <a:ln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Изображение выглядит как стол, человек, сидит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F67F2FDB-AA6A-4F9C-97A3-A303D724B4C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657" y="2954215"/>
            <a:ext cx="5122386" cy="3409587"/>
          </a:xfrm>
          <a:prstGeom prst="roundRect">
            <a:avLst>
              <a:gd name="adj" fmla="val 16667"/>
            </a:avLst>
          </a:prstGeom>
          <a:ln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7135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75C7582-B824-4B1D-AD27-B789350A2EA4}"/>
              </a:ext>
            </a:extLst>
          </p:cNvPr>
          <p:cNvSpPr/>
          <p:nvPr/>
        </p:nvSpPr>
        <p:spPr>
          <a:xfrm>
            <a:off x="393895" y="320686"/>
            <a:ext cx="10564837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a_StamperBrk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Нетрадиционные техники рисования помогают совершенствовать творческие способности детей дошкольного возраста. Развивают мелкую моторику, образное мышление и воображение.</a:t>
            </a:r>
            <a:endParaRPr lang="ru-RU" sz="2400" b="1" dirty="0">
              <a:solidFill>
                <a:srgbClr val="7030A0"/>
              </a:solidFill>
              <a:latin typeface="a_StamperBrk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Изображение выглядит как стол, сидит, еда, закрыт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20AB0D79-0BD9-4912-8F72-43ACA35DB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0998" y="2025982"/>
            <a:ext cx="3004752" cy="20917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Изображение выглядит как стол, человек, сидит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F67F2FDB-AA6A-4F9C-97A3-A303D724B4C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6120385" y="1997609"/>
            <a:ext cx="3051751" cy="20884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2" name="Picture 2" descr="https://ds04.infourok.ru/uploads/ex/0de0/000cb80f-66894000/hello_html_m47cf1c5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2729132" y="4353315"/>
            <a:ext cx="2954217" cy="21248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https://cdn-nus-1.pinme.ru/tumb/600/photo/5e/23/5e238d2269087166526a6907996df2bc.jpg"/>
          <p:cNvPicPr>
            <a:picLocks noChangeAspect="1" noChangeArrowheads="1"/>
          </p:cNvPicPr>
          <p:nvPr/>
        </p:nvPicPr>
        <p:blipFill>
          <a:blip r:embed="rId6"/>
          <a:srcRect t="3317" b="11584"/>
          <a:stretch>
            <a:fillRect/>
          </a:stretch>
        </p:blipFill>
        <p:spPr bwMode="auto">
          <a:xfrm>
            <a:off x="6092143" y="4368017"/>
            <a:ext cx="3065926" cy="20609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875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4E5C79-0365-4721-B95F-EDD4655E51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2B2357E-79E1-4690-AD61-44930E510B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нимок экрана, сидит, вода, пляж&#10;&#10;Автоматически созданное описание">
            <a:extLst>
              <a:ext uri="{FF2B5EF4-FFF2-40B4-BE49-F238E27FC236}">
                <a16:creationId xmlns="" xmlns:a16="http://schemas.microsoft.com/office/drawing/2014/main" id="{A39A1769-3292-4494-8D03-855EE1E1C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2542" y="0"/>
            <a:ext cx="12304542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21FAA9F-8157-42ED-87C2-1184ED52EF08}"/>
              </a:ext>
            </a:extLst>
          </p:cNvPr>
          <p:cNvSpPr/>
          <p:nvPr/>
        </p:nvSpPr>
        <p:spPr>
          <a:xfrm>
            <a:off x="879379" y="482850"/>
            <a:ext cx="10168372" cy="138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a_Bremen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Пена для бритья необычная поверхность для рисования. Краску можно растягивать и закручивать в причудливые узоры, создавая неповторимый рисунок, что в свою очередь развивает творческое мышление и воображение ребенка.</a:t>
            </a:r>
            <a:endParaRPr lang="ru-RU" sz="2000" b="1" dirty="0">
              <a:solidFill>
                <a:srgbClr val="7030A0"/>
              </a:solidFill>
              <a:latin typeface="a_Bremen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стол, цветной, крова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796DCC3D-AC68-4640-A759-29EBD81990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536" y="2044110"/>
            <a:ext cx="3891522" cy="2806366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Изображение выглядит как внутренний, еда, стол, поднос&#10;&#10;Автоматически созданное описание">
            <a:extLst>
              <a:ext uri="{FF2B5EF4-FFF2-40B4-BE49-F238E27FC236}">
                <a16:creationId xmlns="" xmlns:a16="http://schemas.microsoft.com/office/drawing/2014/main" id="{ECDD9E11-7C6F-41E6-B16A-D29B308393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4280" y="2053882"/>
            <a:ext cx="3878011" cy="290850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 descr="Изображение выглядит как еда, цветной, маленький, игруш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B98E819-EFE5-453A-93D0-648AD61E25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310"/>
          <a:stretch/>
        </p:blipFill>
        <p:spPr>
          <a:xfrm>
            <a:off x="4888743" y="2471836"/>
            <a:ext cx="2887060" cy="370527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64434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4E5C79-0365-4721-B95F-EDD4655E51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2B2357E-79E1-4690-AD61-44930E510B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нимок экрана, сидит, вода, пляж&#10;&#10;Автоматически созданное описание">
            <a:extLst>
              <a:ext uri="{FF2B5EF4-FFF2-40B4-BE49-F238E27FC236}">
                <a16:creationId xmlns="" xmlns:a16="http://schemas.microsoft.com/office/drawing/2014/main" id="{A39A1769-3292-4494-8D03-855EE1E1C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2542" y="0"/>
            <a:ext cx="12304542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A6F02C7-4E46-4DB8-8850-3BDDF28CB312}"/>
              </a:ext>
            </a:extLst>
          </p:cNvPr>
          <p:cNvSpPr/>
          <p:nvPr/>
        </p:nvSpPr>
        <p:spPr>
          <a:xfrm>
            <a:off x="942535" y="387336"/>
            <a:ext cx="10818055" cy="3517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7030A0"/>
                </a:solidFill>
                <a:latin typeface="a_BremenCap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Этапы выполнения </a:t>
            </a:r>
            <a:r>
              <a:rPr lang="ru-RU" sz="4000" b="1" dirty="0" smtClean="0">
                <a:solidFill>
                  <a:srgbClr val="7030A0"/>
                </a:solidFill>
                <a:latin typeface="a_BremenCap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4000" b="1" dirty="0">
              <a:solidFill>
                <a:srgbClr val="383838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7030A0"/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Нам потребуется</a:t>
            </a:r>
            <a:r>
              <a:rPr lang="ru-RU" sz="2800" b="1" dirty="0" smtClean="0">
                <a:solidFill>
                  <a:srgbClr val="7030A0"/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Пена для бритья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Краски (гуашь, акварель, пищевые красители, акриловые)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Вода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Бумага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800" b="1" dirty="0">
              <a:solidFill>
                <a:srgbClr val="002060"/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Изображение выглядит как внутренний, стол, сидит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C419578F-96E9-4E51-853E-CAA8901B56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9" b="5779"/>
          <a:stretch/>
        </p:blipFill>
        <p:spPr>
          <a:xfrm>
            <a:off x="7094531" y="4023360"/>
            <a:ext cx="4469111" cy="2363372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28469" y="3334043"/>
            <a:ext cx="82155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Плоская поверхность (доска для лепки, тарелка, поднос, плотный целлофановый пакет и др.)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Линейка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Кисть, стека, ложка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_MachinaOrtoSls" pitchFamily="82" charset="-52"/>
              </a:rPr>
              <a:t>• Ёмкость для смешивания материалов</a:t>
            </a:r>
            <a:endParaRPr lang="ru-RU" sz="2400" dirty="0">
              <a:solidFill>
                <a:srgbClr val="002060"/>
              </a:solidFill>
              <a:latin typeface="a_MachinaOrtoSls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6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621E695-7B97-4A3D-A62A-81BCA3A15173}"/>
              </a:ext>
            </a:extLst>
          </p:cNvPr>
          <p:cNvSpPr/>
          <p:nvPr/>
        </p:nvSpPr>
        <p:spPr>
          <a:xfrm>
            <a:off x="1322363" y="693015"/>
            <a:ext cx="9931791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1. Выдавливаем небольшое количество пены на поверхность. Затем аккуратно выравниваем, при помощи линейки.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автомобиль, открыть, холодильник, дверь&#10;&#10;Автоматически созданное описание">
            <a:extLst>
              <a:ext uri="{FF2B5EF4-FFF2-40B4-BE49-F238E27FC236}">
                <a16:creationId xmlns="" xmlns:a16="http://schemas.microsoft.com/office/drawing/2014/main" id="{031434EF-8E1A-439D-A787-9135E1206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225" b="34089"/>
          <a:stretch/>
        </p:blipFill>
        <p:spPr>
          <a:xfrm>
            <a:off x="3221502" y="1835643"/>
            <a:ext cx="5008098" cy="4329342"/>
          </a:xfrm>
          <a:prstGeom prst="rect">
            <a:avLst/>
          </a:prstGeom>
          <a:ln w="127000" cap="rnd">
            <a:solidFill>
              <a:schemeClr val="accent5">
                <a:lumMod val="7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215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36CF956-4A5D-48CD-85A5-E6C432FC1FC4}"/>
              </a:ext>
            </a:extLst>
          </p:cNvPr>
          <p:cNvSpPr/>
          <p:nvPr/>
        </p:nvSpPr>
        <p:spPr>
          <a:xfrm>
            <a:off x="1674056" y="627593"/>
            <a:ext cx="8117058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2. Наносим небольшое количество краски на пену.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стол, торт, человек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E35B3607-48D8-42F2-98A4-6A9580313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5550" y="2712577"/>
            <a:ext cx="4193595" cy="2984838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Изображение выглядит как е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8AB3AE4-632A-45CC-94DB-75D11C2307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4883" y="1561514"/>
            <a:ext cx="3468976" cy="2706651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4600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A8C6BA8-9AA8-490E-9401-AF8EBD0EEE3C}"/>
              </a:ext>
            </a:extLst>
          </p:cNvPr>
          <p:cNvSpPr/>
          <p:nvPr/>
        </p:nvSpPr>
        <p:spPr>
          <a:xfrm>
            <a:off x="1153551" y="589460"/>
            <a:ext cx="9073662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3. Даем волю своей фантазии. Произвольно растягиваем краску.</a:t>
            </a:r>
            <a:endParaRPr lang="ru-RU" sz="11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внутренний, еда, стол, поднос&#10;&#10;Автоматически созданное описание">
            <a:extLst>
              <a:ext uri="{FF2B5EF4-FFF2-40B4-BE49-F238E27FC236}">
                <a16:creationId xmlns="" xmlns:a16="http://schemas.microsoft.com/office/drawing/2014/main" id="{FC49C976-14D9-431F-A337-32E7F39C8A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3255" y="1674054"/>
            <a:ext cx="3946482" cy="3130217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Изображение выглядит как внутренний, еда, красный,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20759EC6-4F49-46A7-B3D2-35AC42245F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1648" y="2082016"/>
            <a:ext cx="3390314" cy="3685737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5438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3.infourok.ru/uploads/ex/00db/00004efa-9108260e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53551" y="562709"/>
            <a:ext cx="9383151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_MachinaOrtoSls" pitchFamily="8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4. Берем лист А4 придавливаем его сверху, затем аккуратно поднимаем.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_MachinaOrtoSls" pitchFamily="8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человек, внутренний, стол, е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73139FDA-CFB4-4F06-9825-B0DB6255FF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597" t="-1244" r="311" b="829"/>
          <a:stretch/>
        </p:blipFill>
        <p:spPr>
          <a:xfrm>
            <a:off x="1926623" y="1856934"/>
            <a:ext cx="3039272" cy="3615397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Изображение выглядит как стол, внутренний, сидит, бумаг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780DC8D-44A6-4F3A-B82A-75A28F1A58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60"/>
          <a:stretch/>
        </p:blipFill>
        <p:spPr>
          <a:xfrm>
            <a:off x="5609213" y="2277788"/>
            <a:ext cx="4204655" cy="3447763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252</Words>
  <Application>Microsoft Office PowerPoint</Application>
  <PresentationFormat>Произвольный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Маковский</dc:creator>
  <cp:lastModifiedBy>Samsung</cp:lastModifiedBy>
  <cp:revision>44</cp:revision>
  <dcterms:created xsi:type="dcterms:W3CDTF">2020-01-14T17:46:46Z</dcterms:created>
  <dcterms:modified xsi:type="dcterms:W3CDTF">2021-03-24T15:37:27Z</dcterms:modified>
</cp:coreProperties>
</file>