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72" r:id="rId3"/>
    <p:sldId id="261" r:id="rId4"/>
    <p:sldId id="262" r:id="rId5"/>
    <p:sldId id="263" r:id="rId6"/>
    <p:sldId id="264" r:id="rId7"/>
    <p:sldId id="266" r:id="rId8"/>
    <p:sldId id="268" r:id="rId9"/>
    <p:sldId id="265" r:id="rId10"/>
    <p:sldId id="267" r:id="rId11"/>
    <p:sldId id="260" r:id="rId12"/>
    <p:sldId id="284" r:id="rId13"/>
    <p:sldId id="270" r:id="rId14"/>
    <p:sldId id="256" r:id="rId15"/>
    <p:sldId id="275" r:id="rId16"/>
    <p:sldId id="276" r:id="rId17"/>
    <p:sldId id="273" r:id="rId18"/>
    <p:sldId id="274" r:id="rId19"/>
    <p:sldId id="277" r:id="rId20"/>
    <p:sldId id="278" r:id="rId21"/>
    <p:sldId id="279" r:id="rId22"/>
    <p:sldId id="289" r:id="rId23"/>
    <p:sldId id="285" r:id="rId24"/>
    <p:sldId id="288" r:id="rId25"/>
    <p:sldId id="287" r:id="rId26"/>
    <p:sldId id="271" r:id="rId27"/>
    <p:sldId id="286" r:id="rId28"/>
    <p:sldId id="290" r:id="rId29"/>
    <p:sldId id="283" r:id="rId30"/>
    <p:sldId id="291" r:id="rId31"/>
    <p:sldId id="28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3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4.bp.blogspot.com/-gO92jY8CAa4/WQxEqvGFQII/AAAAAAAAIUo/QOJ863_Vw1kaJ7dkUYT6puOAKWn8jwsOgCLcB/s1600/%D0%BC%D0%BC%D1%80%D1%80%D0%B3%D0%B3.png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mg-fotki.yandex.ru/get/195990/15397073.7f2/0_19f4ae_7455c778_orig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s://1.bp.blogspot.com/-bMcj7qEg1-4/WQ7r7juFtYI/AAAAAAAAIXQ/WhABXtPtsVgyEKkpySFdZkSpNb-o5dd9wCLcB/s1600/img23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s://3.bp.blogspot.com/-Dl-4CnnE8YE/WQ7qI_G26mI/AAAAAAAAIW8/POmmqKZpkvotzqPnA0Lbr2SQjxzL5WW0gCLcB/s1600/img_user_file_55db6993796b6_24.jpg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s://4.bp.blogspot.com/-I9MdSM7zvNY/WQ7qk3AeOsI/AAAAAAAAIXA/KUb7QHQZNVUTrqpLRtsepUmq2TMySaSWACLcB/s1600/img_user_file_55db6993796b6_25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4.bp.blogspot.com/-3wgK23CWQFc/WQ7mxOpQUKI/AAAAAAAAIWU/hIN6D4ZSIF0WGLsDNYaKA6PPe7e-6WAiwCLcB/s1600/screenshot_38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Животные, принимавшие участие в Великой Отечественной войне</a:t>
            </a:r>
            <a:endParaRPr lang="ru-RU" dirty="0"/>
          </a:p>
        </p:txBody>
      </p:sp>
      <p:pic>
        <p:nvPicPr>
          <p:cNvPr id="4" name="Объект 3" descr="https://4.bp.blogspot.com/-gO92jY8CAa4/WQxEqvGFQII/AAAAAAAAIUo/QOJ863_Vw1kaJ7dkUYT6puOAKWn8jwsOgCLcB/s400/%25D0%25BC%25D0%25BC%25D1%2580%25D1%2580%25D0%25B3%25D0%25B3.pn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700808"/>
            <a:ext cx="4896543" cy="475252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7028848" y="4437112"/>
            <a:ext cx="1800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Леконцева Тамара Михайловна, педагог-организатор МАУ ДО </a:t>
            </a:r>
            <a:r>
              <a:rPr lang="ru-RU" b="1" dirty="0" err="1"/>
              <a:t>ДДюТ</a:t>
            </a:r>
            <a:r>
              <a:rPr lang="ru-RU" b="1" dirty="0"/>
              <a:t> </a:t>
            </a:r>
            <a:r>
              <a:rPr lang="ru-RU" b="1" dirty="0" err="1"/>
              <a:t>г.Владимира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4609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Собаки разведчики</a:t>
            </a:r>
            <a:endParaRPr lang="ru-RU" dirty="0"/>
          </a:p>
        </p:txBody>
      </p:sp>
      <p:pic>
        <p:nvPicPr>
          <p:cNvPr id="10242" name="Picture 2" descr="C:\Users\Охрана\Desktop\они тоже сражались за Родину\джек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95382"/>
            <a:ext cx="7416824" cy="556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450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Ездовые собаки</a:t>
            </a:r>
            <a:endParaRPr lang="ru-RU" dirty="0"/>
          </a:p>
        </p:txBody>
      </p:sp>
      <p:pic>
        <p:nvPicPr>
          <p:cNvPr id="2050" name="Picture 2" descr="C:\Users\Охрана\Desktop\они тоже сражались за Родину\вывозили раненых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983" y="1600200"/>
            <a:ext cx="6278033" cy="470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40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Собаки связные</a:t>
            </a:r>
            <a:endParaRPr lang="ru-RU" dirty="0"/>
          </a:p>
        </p:txBody>
      </p:sp>
      <p:pic>
        <p:nvPicPr>
          <p:cNvPr id="4" name="Объект 3" descr="C:\Users\Пользователь\Desktop\аста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8"/>
            <a:ext cx="7776863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403583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1143000"/>
          </a:xfrm>
        </p:spPr>
        <p:txBody>
          <a:bodyPr/>
          <a:lstStyle/>
          <a:p>
            <a:r>
              <a:rPr lang="ru-RU" dirty="0" smtClean="0"/>
              <a:t>    лошади на войне</a:t>
            </a:r>
            <a:endParaRPr lang="ru-RU" dirty="0"/>
          </a:p>
        </p:txBody>
      </p:sp>
      <p:pic>
        <p:nvPicPr>
          <p:cNvPr id="8194" name="Picture 2" descr="C:\Users\Пользователь\Desktop\Horses-At-Rzhev_19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4429125" cy="310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Пользователь\Desktop\л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356992"/>
            <a:ext cx="587234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04448" y="6093296"/>
            <a:ext cx="82352" cy="216063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867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332656"/>
            <a:ext cx="8229600" cy="129614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img-fotki.yandex.ru/get/195990/15397073.7f2/0_19f4ae_7455c778_XL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496050" cy="312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4" name="Picture 2" descr="C:\Users\Охрана\Desktop\они тоже сражались за Родину\верблюды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545" y="3382985"/>
            <a:ext cx="5184576" cy="345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01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1.bp.blogspot.com/-bMcj7qEg1-4/WQ7r7juFtYI/AAAAAAAAIXQ/WhABXtPtsVgyEKkpySFdZkSpNb-o5dd9wCLcB/s320/img23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536504" cy="489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3" descr="http://www.storecalc.com/wp-content/uploads/2017/05/interesnye_fakty_o_vov19.jp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2817"/>
            <a:ext cx="3960440" cy="49062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297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872"/>
            <a:ext cx="8229600" cy="1030602"/>
          </a:xfrm>
        </p:spPr>
        <p:txBody>
          <a:bodyPr/>
          <a:lstStyle/>
          <a:p>
            <a:r>
              <a:rPr lang="ru-RU" dirty="0" smtClean="0"/>
              <a:t>Олени на войне</a:t>
            </a:r>
            <a:endParaRPr lang="ru-RU" dirty="0"/>
          </a:p>
        </p:txBody>
      </p:sp>
      <p:pic>
        <p:nvPicPr>
          <p:cNvPr id="5" name="Рисунок 4" descr="http://www.storecalc.com/wp-content/uploads/2017/05/interesnye_fakty_o_vov1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624" y="3620294"/>
            <a:ext cx="4459863" cy="3049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storecalc.com/wp-content/uploads/2017/05/interesnye_fakty_o_vov2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4896544" cy="345638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604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3.bp.blogspot.com/-Dl-4CnnE8YE/WQ7qI_G26mI/AAAAAAAAIW8/POmmqKZpkvotzqPnA0Lbr2SQjxzL5WW0gCLcB/s320/img_user_file_55db6993796b6_24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5527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101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4.bp.blogspot.com/-I9MdSM7zvNY/WQ7qk3AeOsI/AAAAAAAAIXA/KUb7QHQZNVUTrqpLRtsepUmq2TMySaSWACLcB/s320/img_user_file_55db6993796b6_25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6408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087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Кот Максим</a:t>
            </a:r>
            <a:endParaRPr lang="ru-RU" dirty="0"/>
          </a:p>
        </p:txBody>
      </p:sp>
      <p:pic>
        <p:nvPicPr>
          <p:cNvPr id="4" name="Объект 3" descr="http://www.storecalc.com/wp-content/uploads/2017/05/interesnye_fakty_o_vov2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2776"/>
            <a:ext cx="7920880" cy="49685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398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Собаки на войне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en-US"/>
              <a:t>https://www.youtube.com/watch?v=rdm-wZIw1_w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072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Дельфины?</a:t>
            </a:r>
            <a:endParaRPr lang="ru-RU" dirty="0"/>
          </a:p>
        </p:txBody>
      </p:sp>
      <p:pic>
        <p:nvPicPr>
          <p:cNvPr id="4" name="Объект 3" descr="Животные, состоявшие на военной службе в России. . - Деловой…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8136904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3783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Мыши </a:t>
            </a:r>
            <a:endParaRPr lang="ru-RU" dirty="0"/>
          </a:p>
        </p:txBody>
      </p:sp>
      <p:pic>
        <p:nvPicPr>
          <p:cNvPr id="7170" name="Picture 2" descr="C:\Users\Пользователь\Desktop\мышка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76580"/>
            <a:ext cx="7416824" cy="5502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32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effectLst/>
              </a:rPr>
              <a:t>«Мыши-диверсанты»: как полёвки остановили немецкие танки в Сталинграде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just">
              <a:buNone/>
            </a:pPr>
            <a:r>
              <a:rPr lang="ru-RU" dirty="0"/>
              <a:t>Забравшиеся в танки мыши стали там обустраиваться, сооружали теплые гнезда и, в поисках строительного материала, грызли все, что поддавалось их зубам. При этом больше всего страдала изоляция электрических цепей, и многие танки оказались обездвиженными. Так "мыши-партизаны" отомстили фашистам и, выведя из строя множество фашистских танков, помогли Советской армии разгромить 48-й танковый корпус, в который входила 2-я </a:t>
            </a:r>
            <a:r>
              <a:rPr lang="ru-RU" dirty="0" smtClean="0"/>
              <a:t>армия Паулюса.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6972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Пользователь\Desktop\img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7" y="116632"/>
            <a:ext cx="8892480" cy="666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23505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Пользователь\Desktop\682b033ace119f403a33875dd46fc4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550" y="254000"/>
            <a:ext cx="3898900" cy="635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9666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Пользователь\Desktop\лошад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836712"/>
            <a:ext cx="8801308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0845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8784976" cy="1656184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solidFill>
                  <a:schemeClr val="bg1"/>
                </a:solidFill>
                <a:effectLst/>
                <a:latin typeface="+mn-lt"/>
              </a:rPr>
              <a:t>В 28 резервной армии, сформированной в Астрахани, во время боев за Сталинград использовали верблюдов. Многие из «кораблей пустыни» погибли, но некоторые дошли и до Берлина.  Выживших животных </a:t>
            </a:r>
            <a:r>
              <a:rPr lang="ru-RU" sz="2700" dirty="0" smtClean="0">
                <a:solidFill>
                  <a:schemeClr val="bg1"/>
                </a:solidFill>
                <a:effectLst/>
                <a:latin typeface="+mn-lt"/>
              </a:rPr>
              <a:t>после войны</a:t>
            </a:r>
            <a:r>
              <a:rPr lang="ru-RU" sz="2700" dirty="0">
                <a:solidFill>
                  <a:schemeClr val="bg1"/>
                </a:solidFill>
                <a:effectLst/>
                <a:latin typeface="+mn-lt"/>
              </a:rPr>
              <a:t> отправили в зоопарки.</a:t>
            </a:r>
            <a:br>
              <a:rPr lang="ru-RU" sz="2700" dirty="0">
                <a:solidFill>
                  <a:schemeClr val="bg1"/>
                </a:solidFill>
                <a:effectLst/>
                <a:latin typeface="+mn-lt"/>
              </a:rPr>
            </a:br>
            <a:endParaRPr lang="ru-RU" dirty="0"/>
          </a:p>
        </p:txBody>
      </p:sp>
      <p:pic>
        <p:nvPicPr>
          <p:cNvPr id="4" name="Объект 3" descr="http://www.storecalc.com/wp-content/uploads/2017/05/interesnye_fakty_o_vov16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60848"/>
            <a:ext cx="5976664" cy="4680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208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Пользователь\Desktop\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60648"/>
            <a:ext cx="8743829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1456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Пользователь\Desktop\витя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43063"/>
            <a:ext cx="89916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02613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Пользователь\Desktop\кнец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758719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093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Собаки связисты</a:t>
            </a:r>
            <a:endParaRPr lang="ru-RU" dirty="0"/>
          </a:p>
        </p:txBody>
      </p:sp>
      <p:pic>
        <p:nvPicPr>
          <p:cNvPr id="3074" name="Picture 2" descr="C:\Users\Охрана\Desktop\они тоже сражались за Родину\соб.связисты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302408"/>
            <a:ext cx="8451890" cy="5366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97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just">
              <a:buNone/>
            </a:pPr>
            <a:r>
              <a:rPr lang="ru-RU" b="1" dirty="0"/>
              <a:t>Мы с вами </a:t>
            </a:r>
            <a:r>
              <a:rPr lang="ru-RU" b="1" dirty="0" smtClean="0"/>
              <a:t>должны </a:t>
            </a:r>
            <a:r>
              <a:rPr lang="ru-RU" b="1" dirty="0"/>
              <a:t>уважать не только наших героических  солдат, благодаря которым мы живем на мирной земле, но и братьев наших меньших, которые готовы ради нас пожертвовать своей жизнью.</a:t>
            </a:r>
          </a:p>
        </p:txBody>
      </p:sp>
    </p:spTree>
    <p:extLst>
      <p:ext uri="{BB962C8B-B14F-4D97-AF65-F5344CB8AC3E}">
        <p14:creationId xmlns:p14="http://schemas.microsoft.com/office/powerpoint/2010/main" val="886626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ctr">
              <a:buNone/>
            </a:pPr>
            <a:endParaRPr lang="ru-RU" sz="4800" dirty="0" smtClean="0"/>
          </a:p>
          <a:p>
            <a:pPr marL="137160" indent="0" algn="ctr">
              <a:buNone/>
            </a:pPr>
            <a:endParaRPr lang="ru-RU" sz="4800" dirty="0"/>
          </a:p>
          <a:p>
            <a:pPr marL="137160" indent="0" algn="ctr">
              <a:buNone/>
            </a:pPr>
            <a:r>
              <a:rPr lang="ru-RU" sz="4800" dirty="0" smtClean="0"/>
              <a:t>Спасибо </a:t>
            </a:r>
            <a:r>
              <a:rPr lang="ru-RU" sz="4800" dirty="0"/>
              <a:t>за участие!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621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Собаки санитары</a:t>
            </a:r>
            <a:endParaRPr lang="ru-RU" dirty="0"/>
          </a:p>
        </p:txBody>
      </p:sp>
      <p:pic>
        <p:nvPicPr>
          <p:cNvPr id="4098" name="Picture 2" descr="C:\Users\Охрана\Desktop\они тоже сражались за Родину\мед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438309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Охрана\Desktop\они тоже сражались за Родину\сани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12" y="3429000"/>
            <a:ext cx="4550296" cy="3317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50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Охрана\Desktop\они тоже сражались за Родину\сан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10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Собаки миноискатели</a:t>
            </a:r>
            <a:endParaRPr lang="ru-RU" dirty="0"/>
          </a:p>
        </p:txBody>
      </p:sp>
      <p:pic>
        <p:nvPicPr>
          <p:cNvPr id="6146" name="Picture 2" descr="C:\Users\Охрана\Desktop\они тоже сражались за Родину\миноискател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96752"/>
            <a:ext cx="3531071" cy="388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Охрана\Desktop\они тоже сражались за Родину\ди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98930"/>
            <a:ext cx="5256584" cy="394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0018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178621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bg1"/>
                </a:solidFill>
                <a:effectLst/>
                <a:latin typeface="+mn-lt"/>
              </a:rPr>
              <a:t>Известна собака </a:t>
            </a:r>
            <a:r>
              <a:rPr lang="ru-RU" sz="2400" dirty="0" err="1">
                <a:solidFill>
                  <a:schemeClr val="bg1"/>
                </a:solidFill>
                <a:effectLst/>
                <a:latin typeface="+mn-lt"/>
              </a:rPr>
              <a:t>Джульбарс</a:t>
            </a:r>
            <a:r>
              <a:rPr lang="ru-RU" sz="2400" dirty="0">
                <a:solidFill>
                  <a:schemeClr val="bg1"/>
                </a:solidFill>
                <a:effectLst/>
                <a:latin typeface="+mn-lt"/>
              </a:rPr>
              <a:t>, с помощью которой было обнаружено и разминировано более 7000 мин. Он должен был участвовать в параде победы в Москве. Но был ранен. Именно поэтому Сталин отдал распоряжение нести его на шинели.</a:t>
            </a:r>
            <a:br>
              <a:rPr lang="ru-RU" sz="2400" dirty="0">
                <a:solidFill>
                  <a:schemeClr val="bg1"/>
                </a:solidFill>
                <a:effectLst/>
                <a:latin typeface="+mn-lt"/>
              </a:rPr>
            </a:br>
            <a:endParaRPr lang="ru-RU" sz="2400" dirty="0"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9218" name="Picture 2" descr="C:\Users\Охрана\Desktop\они тоже сражались за Родину\джульбарс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55300"/>
            <a:ext cx="6768752" cy="507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10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64096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  <a:latin typeface="+mn-lt"/>
              </a:rPr>
              <a:t>Собаки </a:t>
            </a:r>
            <a:r>
              <a:rPr lang="ru-RU" dirty="0">
                <a:effectLst/>
                <a:latin typeface="+mn-lt"/>
              </a:rPr>
              <a:t>диверсионной службы занимались подрывом мостов и немецких поездов.</a:t>
            </a:r>
            <a:endParaRPr lang="ru-RU" dirty="0">
              <a:latin typeface="+mn-lt"/>
            </a:endParaRPr>
          </a:p>
        </p:txBody>
      </p:sp>
      <p:pic>
        <p:nvPicPr>
          <p:cNvPr id="4" name="Объект 3" descr="https://4.bp.blogspot.com/-3wgK23CWQFc/WQ7mxOpQUKI/AAAAAAAAIWU/hIN6D4ZSIF0WGLsDNYaKA6PPe7e-6WAiwCLcB/s200/screenshot_38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7776864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438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Собаки истребители танков</a:t>
            </a:r>
            <a:endParaRPr lang="ru-RU" dirty="0"/>
          </a:p>
        </p:txBody>
      </p:sp>
      <p:pic>
        <p:nvPicPr>
          <p:cNvPr id="7170" name="Picture 2" descr="C:\Users\Охрана\Desktop\они тоже сражались за Родину\истребители танков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32" y="1484784"/>
            <a:ext cx="8437224" cy="4809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36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325</TotalTime>
  <Words>173</Words>
  <Application>Microsoft Office PowerPoint</Application>
  <PresentationFormat>Экран (4:3)</PresentationFormat>
  <Paragraphs>25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Апекс</vt:lpstr>
      <vt:lpstr>Животные, принимавшие участие в Великой Отечественной войне</vt:lpstr>
      <vt:lpstr>Собаки на войне</vt:lpstr>
      <vt:lpstr>Собаки связисты</vt:lpstr>
      <vt:lpstr>Собаки санитары</vt:lpstr>
      <vt:lpstr>Презентация PowerPoint</vt:lpstr>
      <vt:lpstr>Собаки миноискатели</vt:lpstr>
      <vt:lpstr>Известна собака Джульбарс, с помощью которой было обнаружено и разминировано более 7000 мин. Он должен был участвовать в параде победы в Москве. Но был ранен. Именно поэтому Сталин отдал распоряжение нести его на шинели. </vt:lpstr>
      <vt:lpstr>Собаки диверсионной службы занимались подрывом мостов и немецких поездов.</vt:lpstr>
      <vt:lpstr>Собаки истребители танков</vt:lpstr>
      <vt:lpstr>Собаки разведчики</vt:lpstr>
      <vt:lpstr>Ездовые собаки</vt:lpstr>
      <vt:lpstr>Собаки связные</vt:lpstr>
      <vt:lpstr>    лошади на войне</vt:lpstr>
      <vt:lpstr>Презентация PowerPoint</vt:lpstr>
      <vt:lpstr>Презентация PowerPoint</vt:lpstr>
      <vt:lpstr>Олени на войне</vt:lpstr>
      <vt:lpstr>Презентация PowerPoint</vt:lpstr>
      <vt:lpstr>Презентация PowerPoint</vt:lpstr>
      <vt:lpstr>Кот Максим</vt:lpstr>
      <vt:lpstr>Дельфины?</vt:lpstr>
      <vt:lpstr>Мыши </vt:lpstr>
      <vt:lpstr>«Мыши-диверсанты»: как полёвки остановили немецкие танки в Сталинграде</vt:lpstr>
      <vt:lpstr>Презентация PowerPoint</vt:lpstr>
      <vt:lpstr>Презентация PowerPoint</vt:lpstr>
      <vt:lpstr>Презентация PowerPoint</vt:lpstr>
      <vt:lpstr>В 28 резервной армии, сформированной в Астрахани, во время боев за Сталинград использовали верблюдов. Многие из «кораблей пустыни» погибли, но некоторые дошли и до Берлина.  Выживших животных после войны отправили в зоопарки.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Охрана</dc:creator>
  <cp:lastModifiedBy>Пользователь Windows</cp:lastModifiedBy>
  <cp:revision>33</cp:revision>
  <dcterms:created xsi:type="dcterms:W3CDTF">2020-03-20T06:17:58Z</dcterms:created>
  <dcterms:modified xsi:type="dcterms:W3CDTF">2020-11-19T06:46:32Z</dcterms:modified>
</cp:coreProperties>
</file>