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68" r:id="rId3"/>
    <p:sldId id="269" r:id="rId4"/>
    <p:sldId id="270" r:id="rId5"/>
    <p:sldId id="271" r:id="rId6"/>
    <p:sldId id="277" r:id="rId7"/>
    <p:sldId id="273" r:id="rId8"/>
    <p:sldId id="276" r:id="rId9"/>
    <p:sldId id="275" r:id="rId10"/>
    <p:sldId id="282" r:id="rId11"/>
    <p:sldId id="278" r:id="rId12"/>
    <p:sldId id="274" r:id="rId13"/>
    <p:sldId id="279" r:id="rId14"/>
    <p:sldId id="280" r:id="rId15"/>
    <p:sldId id="281" r:id="rId16"/>
    <p:sldId id="285" r:id="rId17"/>
    <p:sldId id="283" r:id="rId18"/>
    <p:sldId id="284" r:id="rId19"/>
    <p:sldId id="287" r:id="rId20"/>
    <p:sldId id="286" r:id="rId21"/>
    <p:sldId id="261" r:id="rId22"/>
    <p:sldId id="288" r:id="rId23"/>
  </p:sldIdLst>
  <p:sldSz cx="9144000" cy="6858000" type="screen4x3"/>
  <p:notesSz cx="6858000" cy="9144000"/>
  <p:embeddedFontLst>
    <p:embeddedFont>
      <p:font typeface="Vesna" charset="0"/>
      <p:regular r:id="rId24"/>
    </p:embeddedFont>
    <p:embeddedFont>
      <p:font typeface="Book Antiqua" pitchFamily="18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7171"/>
    <a:srgbClr val="CC0000"/>
    <a:srgbClr val="33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99592" y="0"/>
            <a:ext cx="7776864" cy="4293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spc="150" normalizeH="0" noProof="0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Vesna" pitchFamily="2" charset="0"/>
                <a:ea typeface="+mj-ea"/>
                <a:cs typeface="+mj-cs"/>
              </a:rPr>
              <a:t>Спортивный досуг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spc="150" normalizeH="0" noProof="0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Vesna" pitchFamily="2" charset="0"/>
                <a:ea typeface="+mj-ea"/>
                <a:cs typeface="+mj-cs"/>
              </a:rPr>
              <a:t>«Вместе с мамой веселей!»</a:t>
            </a:r>
            <a:endParaRPr kumimoji="0" lang="ru-RU" sz="7200" b="1" i="0" u="none" strike="noStrike" kern="1200" spc="150" normalizeH="0" noProof="0" dirty="0">
              <a:ln w="11430"/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Vesn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475656" y="5373216"/>
            <a:ext cx="6400800" cy="129614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МДОУ детский сад № 49 «Ладушки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Никулина Ирина Александровна – старший воспитатель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ds04.infourok.ru/uploads/ex/0e50/000a6e8f-899ec91a/hello_html_779743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356992"/>
            <a:ext cx="4616682" cy="1930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Конкурс «Разгадай загадку»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8476" y="1600200"/>
            <a:ext cx="680704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Конкурс «Доскажи словечко»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0209"/>
          <a:stretch>
            <a:fillRect/>
          </a:stretch>
        </p:blipFill>
        <p:spPr bwMode="auto">
          <a:xfrm>
            <a:off x="2051720" y="1628800"/>
            <a:ext cx="6112161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36904" cy="86409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Конкурс-эстафета</a:t>
            </a:r>
            <a:endParaRPr lang="ru-RU" b="1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8476" y="1600200"/>
            <a:ext cx="680704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91745325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36904" cy="86409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Конкурс «Пронеси – не урони»</a:t>
            </a:r>
            <a:endParaRPr lang="ru-RU" b="1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12776"/>
            <a:ext cx="5090101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564904"/>
            <a:ext cx="2602997" cy="39149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91745325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36904" cy="86409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Интерактивная игра «Паровозик»</a:t>
            </a:r>
            <a:endParaRPr lang="ru-RU" b="1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8476" y="1600200"/>
            <a:ext cx="680704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91745325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340768"/>
            <a:ext cx="4570990" cy="3039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Конкурс «Посади и собери картошку»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b="7677"/>
          <a:stretch>
            <a:fillRect/>
          </a:stretch>
        </p:blipFill>
        <p:spPr bwMode="auto">
          <a:xfrm>
            <a:off x="827584" y="3645024"/>
            <a:ext cx="5031233" cy="3088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36904" cy="86409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Конкурс «Мяч в ворота. </a:t>
            </a:r>
            <a:br>
              <a:rPr lang="ru-RU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</a:br>
            <a:r>
              <a:rPr lang="ru-RU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Кто точнее?»</a:t>
            </a:r>
            <a:endParaRPr lang="ru-RU" b="1" dirty="0">
              <a:ln w="11430"/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96752"/>
            <a:ext cx="4392488" cy="2920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 b="11811"/>
          <a:stretch>
            <a:fillRect/>
          </a:stretch>
        </p:blipFill>
        <p:spPr bwMode="auto">
          <a:xfrm>
            <a:off x="3851920" y="3717032"/>
            <a:ext cx="5076056" cy="2976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16518590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Игра на внимание </a:t>
            </a:r>
            <a:br>
              <a:rPr lang="ru-RU" sz="4000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</a:br>
            <a:r>
              <a:rPr lang="ru-RU" sz="4000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«Давайте все делать как я»</a:t>
            </a:r>
            <a:endParaRPr lang="ru-RU" sz="40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916832"/>
            <a:ext cx="680704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Награждение участников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4706333" cy="3129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573016"/>
            <a:ext cx="4680520" cy="3112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              Марш победителей</a:t>
            </a:r>
            <a:endParaRPr lang="ru-RU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068960"/>
            <a:ext cx="2401697" cy="36119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 l="17717" b="13743"/>
          <a:stretch>
            <a:fillRect/>
          </a:stretch>
        </p:blipFill>
        <p:spPr bwMode="auto">
          <a:xfrm>
            <a:off x="827584" y="548680"/>
            <a:ext cx="2466399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916832"/>
            <a:ext cx="2649627" cy="3985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1430"/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Вход участников спортивного досуга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26" name="Picture 2" descr="G:\Семейные старты 16\DSC_03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168476" y="1600200"/>
            <a:ext cx="680704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502066343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Фото на память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8476" y="1600200"/>
            <a:ext cx="6807048" cy="4525963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33972"/>
            <a:ext cx="7632848" cy="5075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908720"/>
            <a:ext cx="7992888" cy="2880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spc="150" normalizeH="0" noProof="0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Vesna" pitchFamily="2" charset="0"/>
                <a:ea typeface="+mj-ea"/>
                <a:cs typeface="+mj-cs"/>
              </a:rPr>
              <a:t>Спортивный досуг</a:t>
            </a:r>
          </a:p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spc="150" normalizeH="0" noProof="0" dirty="0" smtClean="0">
              <a:ln w="11430"/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Vesna" pitchFamily="2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spc="150" normalizeH="0" noProof="0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Vesna" pitchFamily="2" charset="0"/>
                <a:ea typeface="+mj-ea"/>
                <a:cs typeface="+mj-cs"/>
              </a:rPr>
              <a:t>«Вместе с мамой веселей!»</a:t>
            </a:r>
            <a:endParaRPr kumimoji="0" lang="ru-RU" sz="8000" b="1" i="0" u="none" strike="noStrike" kern="1200" spc="150" normalizeH="0" noProof="0" dirty="0">
              <a:ln w="11430"/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Vesn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475656" y="4725144"/>
            <a:ext cx="6400800" cy="1752600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МДОУ детский сад № 49 «Ладушки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Никулина Ирина Александровна – старший воспитатель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560840" cy="86409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Представление команд</a:t>
            </a:r>
            <a:endParaRPr lang="ru-RU" b="1" dirty="0">
              <a:ln w="11430"/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2050" name="Picture 2" descr="G:\Семейные старты 16\DSC_036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1" y="1383594"/>
            <a:ext cx="7057082" cy="4692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709089632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560840" cy="86409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Наш девиз!</a:t>
            </a:r>
            <a:endParaRPr lang="ru-RU" b="1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3074" name="Picture 2" descr="G:\Семейные старты 16\DSC_036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3583"/>
          <a:stretch>
            <a:fillRect/>
          </a:stretch>
        </p:blipFill>
        <p:spPr bwMode="auto">
          <a:xfrm>
            <a:off x="1403648" y="1052736"/>
            <a:ext cx="3111387" cy="5415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 l="34161" r="14136"/>
          <a:stretch>
            <a:fillRect/>
          </a:stretch>
        </p:blipFill>
        <p:spPr bwMode="auto">
          <a:xfrm>
            <a:off x="5148064" y="1412776"/>
            <a:ext cx="3600428" cy="4630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60949414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100811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Напутственное слово председателя жюри</a:t>
            </a:r>
            <a:endParaRPr lang="ru-RU" b="1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4098" name="Picture 2" descr="G:\Семейные старты 16\DSC_043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844824"/>
            <a:ext cx="6931650" cy="4608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917453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Правила соревнований</a:t>
            </a:r>
            <a:endParaRPr lang="ru-RU" dirty="0"/>
          </a:p>
        </p:txBody>
      </p:sp>
      <p:pic>
        <p:nvPicPr>
          <p:cNvPr id="5122" name="Picture 2" descr="G:\Семейные старты 16\DSC_03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67358" y="1600200"/>
            <a:ext cx="3009284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36904" cy="86409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Стихи от детей</a:t>
            </a:r>
            <a:endParaRPr lang="ru-RU" b="1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6146" name="Picture 2" descr="G:\Семейные старты 16\DSC_034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628800"/>
            <a:ext cx="680704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91745325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36904" cy="86409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Интерактивная игра </a:t>
            </a:r>
            <a:b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</a:br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«Если весело живется»</a:t>
            </a:r>
            <a:endParaRPr lang="ru-RU" b="1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700808"/>
            <a:ext cx="680704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91745325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36904" cy="86409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</a:rPr>
              <a:t>Конкурс «Попади в цель»</a:t>
            </a:r>
            <a:endParaRPr lang="ru-RU" b="1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8476" y="1600200"/>
            <a:ext cx="680704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91745325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200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125</Words>
  <Application>Microsoft Office PowerPoint</Application>
  <PresentationFormat>Экран (4:3)</PresentationFormat>
  <Paragraphs>30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Vesna</vt:lpstr>
      <vt:lpstr>Times New Roman</vt:lpstr>
      <vt:lpstr>Book Antiqua</vt:lpstr>
      <vt:lpstr>Тема Office</vt:lpstr>
      <vt:lpstr>Слайд 1</vt:lpstr>
      <vt:lpstr>Вход участников спортивного досуга</vt:lpstr>
      <vt:lpstr>Представление команд</vt:lpstr>
      <vt:lpstr>Наш девиз!</vt:lpstr>
      <vt:lpstr>Напутственное слово председателя жюри</vt:lpstr>
      <vt:lpstr>Правила соревнований</vt:lpstr>
      <vt:lpstr>Стихи от детей</vt:lpstr>
      <vt:lpstr>Интерактивная игра  «Если весело живется»</vt:lpstr>
      <vt:lpstr>Конкурс «Попади в цель»</vt:lpstr>
      <vt:lpstr>Конкурс «Разгадай загадку»</vt:lpstr>
      <vt:lpstr>Конкурс «Доскажи словечко»</vt:lpstr>
      <vt:lpstr>Конкурс-эстафета</vt:lpstr>
      <vt:lpstr>Конкурс «Пронеси – не урони»</vt:lpstr>
      <vt:lpstr>Интерактивная игра «Паровозик»</vt:lpstr>
      <vt:lpstr>Конкурс «Посади и собери картошку»</vt:lpstr>
      <vt:lpstr>Конкурс «Мяч в ворота.  Кто точнее?»</vt:lpstr>
      <vt:lpstr>Игра на внимание  «Давайте все делать как я»</vt:lpstr>
      <vt:lpstr>Награждение участников</vt:lpstr>
      <vt:lpstr>              Марш победителей</vt:lpstr>
      <vt:lpstr>Фото на память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48</cp:revision>
  <dcterms:created xsi:type="dcterms:W3CDTF">2013-08-23T08:38:35Z</dcterms:created>
  <dcterms:modified xsi:type="dcterms:W3CDTF">2020-12-09T11:59:48Z</dcterms:modified>
</cp:coreProperties>
</file>