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" r:id="rId2"/>
    <p:sldId id="275" r:id="rId3"/>
    <p:sldId id="273" r:id="rId4"/>
    <p:sldId id="265" r:id="rId5"/>
    <p:sldId id="272" r:id="rId6"/>
    <p:sldId id="261" r:id="rId7"/>
    <p:sldId id="271" r:id="rId8"/>
    <p:sldId id="274" r:id="rId9"/>
    <p:sldId id="27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93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728" autoAdjust="0"/>
  </p:normalViewPr>
  <p:slideViewPr>
    <p:cSldViewPr>
      <p:cViewPr varScale="1">
        <p:scale>
          <a:sx n="86" d="100"/>
          <a:sy n="86" d="100"/>
        </p:scale>
        <p:origin x="1530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0A558-857E-4401-A825-63151B8D5262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6CB55-A373-40D7-9D2B-AB3C771A6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53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6CB55-A373-40D7-9D2B-AB3C771A6F9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48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6CB55-A373-40D7-9D2B-AB3C771A6F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48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305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116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739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05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5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4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869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77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34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866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3EEF4-E1EC-48D9-912A-10A9EF9532D3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A7B6E-1196-4DE3-A8B8-5DEDFE733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84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g"/><Relationship Id="rId18" Type="http://schemas.openxmlformats.org/officeDocument/2006/relationships/image" Target="../media/image16.png"/><Relationship Id="rId3" Type="http://schemas.openxmlformats.org/officeDocument/2006/relationships/audio" Target="../media/audio1.wav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audio" Target="../media/audio3.wav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jpeg"/><Relationship Id="rId19" Type="http://schemas.openxmlformats.org/officeDocument/2006/relationships/image" Target="../media/image17.png"/><Relationship Id="rId4" Type="http://schemas.openxmlformats.org/officeDocument/2006/relationships/audio" Target="../media/audio2.wav"/><Relationship Id="rId9" Type="http://schemas.openxmlformats.org/officeDocument/2006/relationships/image" Target="../media/image7.png"/><Relationship Id="rId14" Type="http://schemas.openxmlformats.org/officeDocument/2006/relationships/image" Target="../media/image12.jpg"/><Relationship Id="rId2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jpg"/><Relationship Id="rId18" Type="http://schemas.openxmlformats.org/officeDocument/2006/relationships/image" Target="../media/image34.png"/><Relationship Id="rId3" Type="http://schemas.openxmlformats.org/officeDocument/2006/relationships/audio" Target="../media/audio1.wav"/><Relationship Id="rId21" Type="http://schemas.openxmlformats.org/officeDocument/2006/relationships/image" Target="../media/image37.png"/><Relationship Id="rId7" Type="http://schemas.openxmlformats.org/officeDocument/2006/relationships/image" Target="../media/image23.jpg"/><Relationship Id="rId12" Type="http://schemas.openxmlformats.org/officeDocument/2006/relationships/image" Target="../media/image28.jpe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png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11" Type="http://schemas.openxmlformats.org/officeDocument/2006/relationships/image" Target="../media/image27.jpeg"/><Relationship Id="rId5" Type="http://schemas.openxmlformats.org/officeDocument/2006/relationships/audio" Target="../media/audio4.wav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audio" Target="../media/audio2.wav"/><Relationship Id="rId9" Type="http://schemas.openxmlformats.org/officeDocument/2006/relationships/image" Target="../media/image25.jpg"/><Relationship Id="rId14" Type="http://schemas.openxmlformats.org/officeDocument/2006/relationships/image" Target="../media/image30.jpg"/><Relationship Id="rId2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audio" Target="../media/audio2.wav"/><Relationship Id="rId21" Type="http://schemas.openxmlformats.org/officeDocument/2006/relationships/image" Target="../media/image56.png"/><Relationship Id="rId7" Type="http://schemas.openxmlformats.org/officeDocument/2006/relationships/image" Target="../media/image42.png"/><Relationship Id="rId12" Type="http://schemas.openxmlformats.org/officeDocument/2006/relationships/image" Target="../media/image47.jpg"/><Relationship Id="rId17" Type="http://schemas.openxmlformats.org/officeDocument/2006/relationships/image" Target="../media/image52.png"/><Relationship Id="rId2" Type="http://schemas.openxmlformats.org/officeDocument/2006/relationships/audio" Target="../media/audio1.wav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11" Type="http://schemas.openxmlformats.org/officeDocument/2006/relationships/image" Target="../media/image46.jpeg"/><Relationship Id="rId5" Type="http://schemas.openxmlformats.org/officeDocument/2006/relationships/image" Target="../media/image40.jp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audio" Target="../media/audio3.wav"/><Relationship Id="rId9" Type="http://schemas.openxmlformats.org/officeDocument/2006/relationships/image" Target="../media/image44.jpeg"/><Relationship Id="rId14" Type="http://schemas.openxmlformats.org/officeDocument/2006/relationships/image" Target="../media/image49.jpg"/><Relationship Id="rId22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audio" Target="../media/audio2.wav"/><Relationship Id="rId21" Type="http://schemas.openxmlformats.org/officeDocument/2006/relationships/image" Target="../media/image74.png"/><Relationship Id="rId7" Type="http://schemas.openxmlformats.org/officeDocument/2006/relationships/image" Target="../media/image60.jpe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audio" Target="../media/audio1.wav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jpg"/><Relationship Id="rId5" Type="http://schemas.openxmlformats.org/officeDocument/2006/relationships/image" Target="../media/image58.jpg"/><Relationship Id="rId15" Type="http://schemas.openxmlformats.org/officeDocument/2006/relationships/image" Target="../media/image68.png"/><Relationship Id="rId10" Type="http://schemas.openxmlformats.org/officeDocument/2006/relationships/image" Target="../media/image63.jpg"/><Relationship Id="rId19" Type="http://schemas.openxmlformats.org/officeDocument/2006/relationships/image" Target="../media/image72.png"/><Relationship Id="rId4" Type="http://schemas.openxmlformats.org/officeDocument/2006/relationships/audio" Target="../media/audio4.wav"/><Relationship Id="rId9" Type="http://schemas.openxmlformats.org/officeDocument/2006/relationships/image" Target="../media/image62.jpeg"/><Relationship Id="rId14" Type="http://schemas.openxmlformats.org/officeDocument/2006/relationships/image" Target="../media/image67.png"/><Relationship Id="rId22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audio" Target="../media/audio2.wav"/><Relationship Id="rId21" Type="http://schemas.openxmlformats.org/officeDocument/2006/relationships/image" Target="../media/image92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audio" Target="../media/audio1.wav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jpg"/><Relationship Id="rId5" Type="http://schemas.openxmlformats.org/officeDocument/2006/relationships/image" Target="../media/image76.jpg"/><Relationship Id="rId15" Type="http://schemas.openxmlformats.org/officeDocument/2006/relationships/image" Target="../media/image86.png"/><Relationship Id="rId10" Type="http://schemas.openxmlformats.org/officeDocument/2006/relationships/image" Target="../media/image81.jpeg"/><Relationship Id="rId19" Type="http://schemas.openxmlformats.org/officeDocument/2006/relationships/image" Target="../media/image90.png"/><Relationship Id="rId4" Type="http://schemas.openxmlformats.org/officeDocument/2006/relationships/audio" Target="../media/audio5.wav"/><Relationship Id="rId9" Type="http://schemas.openxmlformats.org/officeDocument/2006/relationships/image" Target="../media/image80.png"/><Relationship Id="rId14" Type="http://schemas.openxmlformats.org/officeDocument/2006/relationships/image" Target="../media/image85.png"/><Relationship Id="rId22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jpg"/><Relationship Id="rId18" Type="http://schemas.openxmlformats.org/officeDocument/2006/relationships/image" Target="../media/image107.png"/><Relationship Id="rId3" Type="http://schemas.openxmlformats.org/officeDocument/2006/relationships/audio" Target="../media/audio2.wav"/><Relationship Id="rId21" Type="http://schemas.openxmlformats.org/officeDocument/2006/relationships/image" Target="../media/image110.png"/><Relationship Id="rId7" Type="http://schemas.openxmlformats.org/officeDocument/2006/relationships/image" Target="../media/image96.jpg"/><Relationship Id="rId12" Type="http://schemas.openxmlformats.org/officeDocument/2006/relationships/image" Target="../media/image101.jpg"/><Relationship Id="rId17" Type="http://schemas.openxmlformats.org/officeDocument/2006/relationships/image" Target="../media/image106.png"/><Relationship Id="rId2" Type="http://schemas.openxmlformats.org/officeDocument/2006/relationships/audio" Target="../media/audio1.wav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5" Type="http://schemas.openxmlformats.org/officeDocument/2006/relationships/image" Target="../media/image104.png"/><Relationship Id="rId10" Type="http://schemas.openxmlformats.org/officeDocument/2006/relationships/image" Target="../media/image99.jpg"/><Relationship Id="rId19" Type="http://schemas.openxmlformats.org/officeDocument/2006/relationships/image" Target="../media/image108.png"/><Relationship Id="rId4" Type="http://schemas.openxmlformats.org/officeDocument/2006/relationships/audio" Target="../media/audio6.wav"/><Relationship Id="rId9" Type="http://schemas.openxmlformats.org/officeDocument/2006/relationships/image" Target="../media/image98.jpg"/><Relationship Id="rId14" Type="http://schemas.openxmlformats.org/officeDocument/2006/relationships/image" Target="../media/image103.png"/><Relationship Id="rId22" Type="http://schemas.openxmlformats.org/officeDocument/2006/relationships/image" Target="../media/image1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4.pic4you.ru/y2015/09-01/24687/5225233-thumb.png" TargetMode="External"/><Relationship Id="rId13" Type="http://schemas.openxmlformats.org/officeDocument/2006/relationships/hyperlink" Target="https://img-fotki.yandex.ru/get/4714/102699435.4b9/0_77f62_85a110d6_orig.png" TargetMode="External"/><Relationship Id="rId18" Type="http://schemas.openxmlformats.org/officeDocument/2006/relationships/hyperlink" Target="http://www.kanzopt-vrn.ru/resources/upload/fcb8f130ae24982ba3b85493bfc289d0.jpg" TargetMode="External"/><Relationship Id="rId26" Type="http://schemas.openxmlformats.org/officeDocument/2006/relationships/hyperlink" Target="http://publicdomainvectors.org/photos/david-benjamin-Hammer.png" TargetMode="External"/><Relationship Id="rId3" Type="http://schemas.openxmlformats.org/officeDocument/2006/relationships/hyperlink" Target="http://biblefamily.ru/wp-content/uploads/2012/09/0_73836_da7b22b0_XL.jpg" TargetMode="External"/><Relationship Id="rId21" Type="http://schemas.openxmlformats.org/officeDocument/2006/relationships/hyperlink" Target="http://img-fotki.yandex.ru/get/9358/16969765.18b/0_7d010_84ba1d3d_M.png" TargetMode="External"/><Relationship Id="rId34" Type="http://schemas.openxmlformats.org/officeDocument/2006/relationships/hyperlink" Target="https://demiart.ru/forum/uploads11/post-1204580-1356391868.jpg" TargetMode="External"/><Relationship Id="rId7" Type="http://schemas.openxmlformats.org/officeDocument/2006/relationships/hyperlink" Target="http://www.coollady.ru/pic/0002/015/31.jpg" TargetMode="External"/><Relationship Id="rId12" Type="http://schemas.openxmlformats.org/officeDocument/2006/relationships/hyperlink" Target="http://www.mir-igrushki.ru/published/publicdata/NEW/attachments/SC/products_pictures/1044_2011_thm.jpg" TargetMode="External"/><Relationship Id="rId17" Type="http://schemas.openxmlformats.org/officeDocument/2006/relationships/hyperlink" Target="http://rcdn-4.fishpond.com.au/0054/521/847/107941556/6.jpeg" TargetMode="External"/><Relationship Id="rId25" Type="http://schemas.openxmlformats.org/officeDocument/2006/relationships/hyperlink" Target="http://raznoe3d.zx6.ru/lesson19/1.jpg" TargetMode="External"/><Relationship Id="rId33" Type="http://schemas.openxmlformats.org/officeDocument/2006/relationships/hyperlink" Target="http://ds16-kb.ucoz.com/foni/gribochek.png" TargetMode="External"/><Relationship Id="rId2" Type="http://schemas.openxmlformats.org/officeDocument/2006/relationships/hyperlink" Target="http://printonic.ru/uploads/images/2016/02/22/img_56cae3e5056ba.jpg" TargetMode="External"/><Relationship Id="rId16" Type="http://schemas.openxmlformats.org/officeDocument/2006/relationships/hyperlink" Target="http://www.icover.ru/upload/iblock/5f7/5f7881b08f6cce3f9b20af6c4969a723.jpeg" TargetMode="External"/><Relationship Id="rId20" Type="http://schemas.openxmlformats.org/officeDocument/2006/relationships/hyperlink" Target="https://img-fotki.yandex.ru/get/3503/inmira.10/0_35462_86e9f44a_orig.png" TargetMode="External"/><Relationship Id="rId29" Type="http://schemas.openxmlformats.org/officeDocument/2006/relationships/hyperlink" Target="http://mirdoshkolnikov.ru/images/stories/2015/konspekti/zanyatie-v-detskom-sadu-dobrota-kot-petuch-i-lisa-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8/99/932/99932497_2__2_.jpg" TargetMode="External"/><Relationship Id="rId11" Type="http://schemas.openxmlformats.org/officeDocument/2006/relationships/hyperlink" Target="http://www.clipartster.com/images/157/fold-towels-clipart-cliparthut-free-clipart-H3DTzm-clipart.jpg" TargetMode="External"/><Relationship Id="rId24" Type="http://schemas.openxmlformats.org/officeDocument/2006/relationships/hyperlink" Target="http://images.clipartlogo.com/files/images/48/481781/terung-2_p.jpg" TargetMode="External"/><Relationship Id="rId32" Type="http://schemas.openxmlformats.org/officeDocument/2006/relationships/hyperlink" Target="https://lh3.googleusercontent.com/DVpm97PwffaWCbjkpfiEXCcqsqEZOtr7gPkkapBB2JHvsaWA5HEn1LFBDtB69DQ3qtY=h900" TargetMode="External"/><Relationship Id="rId5" Type="http://schemas.openxmlformats.org/officeDocument/2006/relationships/hyperlink" Target="http://crd17-kor.at.ua/_si/0/34203123.jpg" TargetMode="External"/><Relationship Id="rId15" Type="http://schemas.openxmlformats.org/officeDocument/2006/relationships/hyperlink" Target="http://www.az.all.biz/img/az/catalog/middle/3951.png" TargetMode="External"/><Relationship Id="rId23" Type="http://schemas.openxmlformats.org/officeDocument/2006/relationships/hyperlink" Target="http://www.abeka.com/BookImages/ClipArt/241288/150x150y160fx160fh-w/241288-Light-Blue-Dress-with-a-pink-bow-and-belt-color-png.png" TargetMode="External"/><Relationship Id="rId28" Type="http://schemas.openxmlformats.org/officeDocument/2006/relationships/hyperlink" Target="http://www.lenagold.ru/fon/clipart/k/kres/kres13.jpg" TargetMode="External"/><Relationship Id="rId10" Type="http://schemas.openxmlformats.org/officeDocument/2006/relationships/hyperlink" Target="http://nachalo4ka.ru/wp-content/uploads/2015/01/oblako-goluboe.png" TargetMode="External"/><Relationship Id="rId19" Type="http://schemas.openxmlformats.org/officeDocument/2006/relationships/hyperlink" Target="http://lenagold.ru/fon/clipart/s/stul/mebel17.jpg" TargetMode="External"/><Relationship Id="rId31" Type="http://schemas.openxmlformats.org/officeDocument/2006/relationships/hyperlink" Target="https://i.ytimg.com/vi/LNVtan_FZL0/hqdefault.jpg" TargetMode="External"/><Relationship Id="rId4" Type="http://schemas.openxmlformats.org/officeDocument/2006/relationships/hyperlink" Target="https://i.ytimg.com/vi/N4OLgaChU10/hqdefault.jpg" TargetMode="External"/><Relationship Id="rId9" Type="http://schemas.openxmlformats.org/officeDocument/2006/relationships/hyperlink" Target="http://www.rosavit.ru/joomla/images/stories/virtuemart/product/hoztovary_00039_vedro_960.png" TargetMode="External"/><Relationship Id="rId14" Type="http://schemas.openxmlformats.org/officeDocument/2006/relationships/hyperlink" Target="http://lenagold.ru/fon/clipart/ja/jabl/kras/redapp065.jpg" TargetMode="External"/><Relationship Id="rId22" Type="http://schemas.openxmlformats.org/officeDocument/2006/relationships/hyperlink" Target="https://img-fotki.yandex.ru/get/128227/200418627.156/0_16c247_7d5503cf_orig.png" TargetMode="External"/><Relationship Id="rId27" Type="http://schemas.openxmlformats.org/officeDocument/2006/relationships/hyperlink" Target="http://img-fotki.yandex.ru/get/9816/209040611.8b/0_e0e61_d06980d3_L.png" TargetMode="External"/><Relationship Id="rId30" Type="http://schemas.openxmlformats.org/officeDocument/2006/relationships/hyperlink" Target="https://www.stihi.ru/pics/2015/03/11/7129.jpg" TargetMode="External"/><Relationship Id="rId35" Type="http://schemas.openxmlformats.org/officeDocument/2006/relationships/hyperlink" Target="https://thumbs.dreamstime.com/z/wood-log-as-fire-front-white-background-35834516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img-fotki.yandex.ru/get/9740/200418627.103/0_15482f_3e4229b7_orig.png" TargetMode="External"/><Relationship Id="rId13" Type="http://schemas.openxmlformats.org/officeDocument/2006/relationships/hyperlink" Target="http://www.ru.all.biz/img/ru/catalog/1553359.jpeg" TargetMode="External"/><Relationship Id="rId18" Type="http://schemas.openxmlformats.org/officeDocument/2006/relationships/hyperlink" Target="http://pngimg.com/upload/orange_PNG774.png" TargetMode="External"/><Relationship Id="rId26" Type="http://schemas.openxmlformats.org/officeDocument/2006/relationships/hyperlink" Target="https://img-fotki.yandex.ru/get/6439/36014149.1ca/0_8358e_74e8be65_S" TargetMode="External"/><Relationship Id="rId3" Type="http://schemas.openxmlformats.org/officeDocument/2006/relationships/hyperlink" Target="http://clipart-db.ru/file_content/rastr/tree_60.png" TargetMode="External"/><Relationship Id="rId21" Type="http://schemas.openxmlformats.org/officeDocument/2006/relationships/hyperlink" Target="http://900igr.net/datai/o-zhivotnykh/V-lesu-2.files/0011-011-JOzh.jpg" TargetMode="External"/><Relationship Id="rId34" Type="http://schemas.openxmlformats.org/officeDocument/2006/relationships/hyperlink" Target="https://t3.ftcdn.net/jpg/00/28/13/82/240_F_28138253_wjuxOlo44PUYQ4U8pRTIbcfLSKg1Kt77.jpg" TargetMode="External"/><Relationship Id="rId7" Type="http://schemas.openxmlformats.org/officeDocument/2006/relationships/hyperlink" Target="https://image.freepik.com/vetores-gratis/lapis-de-madeira-brilhante-com-borracha_72147494933.jpg" TargetMode="External"/><Relationship Id="rId12" Type="http://schemas.openxmlformats.org/officeDocument/2006/relationships/hyperlink" Target="http://www.lenagold.ru/fon/clipart/b/buter/buter06.jpg" TargetMode="External"/><Relationship Id="rId17" Type="http://schemas.openxmlformats.org/officeDocument/2006/relationships/hyperlink" Target="http://www.lenagold.ru/fon/clipart/a/arb/arbuz22.jpg" TargetMode="External"/><Relationship Id="rId25" Type="http://schemas.openxmlformats.org/officeDocument/2006/relationships/hyperlink" Target="http://dutsadok.com.ua/clipart/zhivotnye/zaychixa2.png" TargetMode="External"/><Relationship Id="rId33" Type="http://schemas.openxmlformats.org/officeDocument/2006/relationships/hyperlink" Target="https://img-fotki.yandex.ru/get/5642/66124276.160/0_92822_d1b07eb_orig.png" TargetMode="External"/><Relationship Id="rId2" Type="http://schemas.openxmlformats.org/officeDocument/2006/relationships/hyperlink" Target="http://rnd.urpur.ru/files/2012/10/palto3-397x397.png" TargetMode="External"/><Relationship Id="rId16" Type="http://schemas.openxmlformats.org/officeDocument/2006/relationships/hyperlink" Target="http://blog.vetpoint.sk/wp-content/uploads/2012/12/vlo%C4%8Dka8.jpg" TargetMode="External"/><Relationship Id="rId20" Type="http://schemas.openxmlformats.org/officeDocument/2006/relationships/hyperlink" Target="http://4.bp.blogspot.com/-QYgLHZpLIzY/Vh2ArmDZtHI/AAAAAAAARMs/x0YFAjqt5x8/s1600/corazon-rojo.png" TargetMode="External"/><Relationship Id="rId29" Type="http://schemas.openxmlformats.org/officeDocument/2006/relationships/hyperlink" Target="http://img0.liveinternet.ru/images/attach/c/7/97/580/97580142_0_9bcb0_fa5c5d88_XXXL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rum.vgd.ru/file.php?fid=231772&amp;key=47531379" TargetMode="External"/><Relationship Id="rId11" Type="http://schemas.openxmlformats.org/officeDocument/2006/relationships/hyperlink" Target="http://pngimg.com/upload/small/cookie_PNG13645.png" TargetMode="External"/><Relationship Id="rId24" Type="http://schemas.openxmlformats.org/officeDocument/2006/relationships/hyperlink" Target="http://4.bp.blogspot.com/-WYZiMZ8NfM0/T-OQdO3usxI/AAAAAAAAB58/BHVHpMsRsV4/s1600/sia.jpg" TargetMode="External"/><Relationship Id="rId32" Type="http://schemas.openxmlformats.org/officeDocument/2006/relationships/hyperlink" Target="http://img-fotki.yandex.ru/get/9515/16969765.172/0_7b96b_c59665ea_M.png" TargetMode="External"/><Relationship Id="rId37" Type="http://schemas.openxmlformats.org/officeDocument/2006/relationships/hyperlink" Target="https://go3.imgsmail.ru/imgpreview?key=4e338b8855172cf0&amp;mb=imgdb_preview_1436" TargetMode="External"/><Relationship Id="rId5" Type="http://schemas.openxmlformats.org/officeDocument/2006/relationships/hyperlink" Target="https://s-media-cache-ak0.pinimg.com/236x/52/a2/1b/52a21bedf8cdbf81448584a233c0ad2c.jpg" TargetMode="External"/><Relationship Id="rId15" Type="http://schemas.openxmlformats.org/officeDocument/2006/relationships/hyperlink" Target="https://img-fotki.yandex.ru/get/55569/200418627.159/0_16da24_da080c90_orig.png" TargetMode="External"/><Relationship Id="rId23" Type="http://schemas.openxmlformats.org/officeDocument/2006/relationships/hyperlink" Target="http://images.clipshrine.com/wheel/thumb-Apple-Juice-66.6-5136.png" TargetMode="External"/><Relationship Id="rId28" Type="http://schemas.openxmlformats.org/officeDocument/2006/relationships/hyperlink" Target="http://img0.liveinternet.ru/images/attach/c/5/85/340/85340472_023982959.png" TargetMode="External"/><Relationship Id="rId36" Type="http://schemas.openxmlformats.org/officeDocument/2006/relationships/hyperlink" Target="http://printonic.ru/uploads/images/2016/02/22/img_56cae3e5056ba.jpg" TargetMode="External"/><Relationship Id="rId10" Type="http://schemas.openxmlformats.org/officeDocument/2006/relationships/hyperlink" Target="http://yellowlemon.net/files/graphics/2013/08/klipart-knigi-v-vektore.jpg" TargetMode="External"/><Relationship Id="rId19" Type="http://schemas.openxmlformats.org/officeDocument/2006/relationships/hyperlink" Target="http://img1.liveinternet.ru/images/attach/c/1/64/4/64004727_022745147.png" TargetMode="External"/><Relationship Id="rId31" Type="http://schemas.openxmlformats.org/officeDocument/2006/relationships/hyperlink" Target="http://www.clipartov.net/images/mini/10/0000009756.jpg" TargetMode="External"/><Relationship Id="rId4" Type="http://schemas.openxmlformats.org/officeDocument/2006/relationships/hyperlink" Target="http://content.foto.mail.ru/bk/vnp74/161845/i-161978.jpg" TargetMode="External"/><Relationship Id="rId9" Type="http://schemas.openxmlformats.org/officeDocument/2006/relationships/hyperlink" Target="https://img-fotki.yandex.ru/get/6723/206363740.1c2/0_c0997_de04c239_S" TargetMode="External"/><Relationship Id="rId14" Type="http://schemas.openxmlformats.org/officeDocument/2006/relationships/hyperlink" Target="http://www.afizika.ru/pic_interes_stati/istoriya_morozhenogo/005+1.jpg" TargetMode="External"/><Relationship Id="rId22" Type="http://schemas.openxmlformats.org/officeDocument/2006/relationships/hyperlink" Target="http://www.lenagold.ru/fon/clipart/b/bank/bank189.jpg" TargetMode="External"/><Relationship Id="rId27" Type="http://schemas.openxmlformats.org/officeDocument/2006/relationships/hyperlink" Target="http://img-fotki.yandex.ru/get/5305/lady-annadu.e9/0_6c014_446f9e7e_XL.jpg" TargetMode="External"/><Relationship Id="rId30" Type="http://schemas.openxmlformats.org/officeDocument/2006/relationships/hyperlink" Target="http://pngimg.com/upload/table_PNG6990.png" TargetMode="External"/><Relationship Id="rId35" Type="http://schemas.openxmlformats.org/officeDocument/2006/relationships/hyperlink" Target="http://mtdata.ru/u24/photo3701/20328392072-0/original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90" y="4896940"/>
            <a:ext cx="2286000" cy="1905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32240" y="4872841"/>
            <a:ext cx="2286000" cy="1905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7460" flipV="1">
            <a:off x="76245" y="35131"/>
            <a:ext cx="2286000" cy="1905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275" flipH="1" flipV="1">
            <a:off x="6850446" y="-8508"/>
            <a:ext cx="2286000" cy="190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8284">
            <a:off x="519771" y="2474630"/>
            <a:ext cx="1650245" cy="165024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716" flipH="1">
            <a:off x="7202517" y="2627031"/>
            <a:ext cx="1650245" cy="16502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1680" y="1424136"/>
            <a:ext cx="618356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Логопедическая игра-тренажёр: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«В гости к сказке»</a:t>
            </a:r>
          </a:p>
          <a:p>
            <a:pPr algn="ctr"/>
            <a:endParaRPr lang="ru-RU" sz="40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Учитель-логопед МБДОУ «Детский сад «Солнышко» с. Никольское» МО «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Енотаевский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район» Астраханской области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Краснова Ирина Владимировна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2015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5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641021" y="557321"/>
            <a:ext cx="7764107" cy="5911251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9239" y="2662878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85" y="859343"/>
            <a:ext cx="1393382" cy="133168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62889">
            <a:off x="3468759" y="828850"/>
            <a:ext cx="1623229" cy="158094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14" y="887194"/>
            <a:ext cx="1531660" cy="10882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911" y="494787"/>
            <a:ext cx="3276000" cy="21240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30" y="5090082"/>
            <a:ext cx="1545316" cy="123252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984" y="2937447"/>
            <a:ext cx="1623458" cy="126475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761" y="2682169"/>
            <a:ext cx="1632720" cy="119723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33" y="4725301"/>
            <a:ext cx="3605331" cy="15322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161" y="2963730"/>
            <a:ext cx="1224406" cy="12121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488455"/>
            <a:ext cx="3218161" cy="2124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2" y="494787"/>
            <a:ext cx="2687126" cy="212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5" y="1975472"/>
            <a:ext cx="3269832" cy="31146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03" y="1975472"/>
            <a:ext cx="2700000" cy="25827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847" y="1975472"/>
            <a:ext cx="3243064" cy="3114610"/>
          </a:xfrm>
          <a:prstGeom prst="rect">
            <a:avLst/>
          </a:prstGeom>
        </p:spPr>
      </p:pic>
      <p:sp>
        <p:nvSpPr>
          <p:cNvPr id="63" name="Скругленный прямоугольник 62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010891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94613"/>
            <a:ext cx="1651407" cy="1673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08" y="4470895"/>
            <a:ext cx="2700000" cy="20809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075" y="3917393"/>
            <a:ext cx="3744000" cy="26002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11" y="4462253"/>
            <a:ext cx="2700000" cy="2052490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44405" y="6240820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257167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626618" y="283716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26523" y="283716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626523" y="282795"/>
            <a:ext cx="986400" cy="4113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626618" y="283716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26523" y="283716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7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3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ё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34" grpId="0" animBg="1"/>
      <p:bldP spid="33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 flipH="1">
            <a:off x="621053" y="558727"/>
            <a:ext cx="7790068" cy="5949507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4344" y="2674550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145" y="768545"/>
            <a:ext cx="1019963" cy="122129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925" y="768545"/>
            <a:ext cx="1088052" cy="11136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22" y="568261"/>
            <a:ext cx="3230567" cy="203784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923" y="5162909"/>
            <a:ext cx="845941" cy="123252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039759"/>
            <a:ext cx="1623458" cy="114918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91" y="2682713"/>
            <a:ext cx="969333" cy="119723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143" y="4836992"/>
            <a:ext cx="1432888" cy="139811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121" y="2964731"/>
            <a:ext cx="1212190" cy="121219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525" y="798688"/>
            <a:ext cx="1393382" cy="1208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27" y="561830"/>
            <a:ext cx="3230851" cy="20442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174" y="558727"/>
            <a:ext cx="2718288" cy="2044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77" y="1974264"/>
            <a:ext cx="3240000" cy="31759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280" y="1977325"/>
            <a:ext cx="2689615" cy="2592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22" y="1959985"/>
            <a:ext cx="3230567" cy="3166840"/>
          </a:xfrm>
          <a:prstGeom prst="rect">
            <a:avLst/>
          </a:prstGeom>
        </p:spPr>
      </p:pic>
      <p:sp>
        <p:nvSpPr>
          <p:cNvPr id="63" name="Скругленный прямоугольник 62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010891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636" y="5126825"/>
            <a:ext cx="1017587" cy="13345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030" y="4520474"/>
            <a:ext cx="2736576" cy="20615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618" y="3950730"/>
            <a:ext cx="3768109" cy="26312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22" y="4507232"/>
            <a:ext cx="2680692" cy="2088000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44405" y="6240820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257167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384351" y="280299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010892" y="282795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626618" y="283716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26523" y="283716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626523" y="282795"/>
            <a:ext cx="986400" cy="4113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626618" y="283716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626618" y="282796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26523" y="283716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8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7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3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34" grpId="0" animBg="1"/>
      <p:bldP spid="33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673122" y="655574"/>
            <a:ext cx="7763932" cy="5739836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4344" y="2674550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62889">
            <a:off x="4017400" y="984020"/>
            <a:ext cx="904594" cy="90459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902" y="723486"/>
            <a:ext cx="1027818" cy="10882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915" y="671744"/>
            <a:ext cx="3224485" cy="197960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94" y="5111451"/>
            <a:ext cx="1215667" cy="118337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450" y="2925796"/>
            <a:ext cx="1238314" cy="123831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192" y="5076072"/>
            <a:ext cx="1178811" cy="118038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770" y="2798543"/>
            <a:ext cx="1807076" cy="117914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52" y="4794656"/>
            <a:ext cx="1359717" cy="14397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03" y="2918314"/>
            <a:ext cx="1224406" cy="117443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45" y="861647"/>
            <a:ext cx="985446" cy="13316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464" y="655574"/>
            <a:ext cx="3188564" cy="19957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25" y="654529"/>
            <a:ext cx="2718110" cy="19806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02" y="1994642"/>
            <a:ext cx="3276000" cy="3100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244" y="2046244"/>
            <a:ext cx="2675493" cy="24972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83" y="2036558"/>
            <a:ext cx="3239617" cy="3025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7" y="4479843"/>
            <a:ext cx="2664000" cy="19961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486" y="3924211"/>
            <a:ext cx="3807204" cy="2551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871" y="4459830"/>
            <a:ext cx="2690529" cy="2016115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44405" y="6166850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696159" y="28656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696064" y="286561"/>
            <a:ext cx="986400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96064" y="286561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96064" y="286561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696064" y="286561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696159" y="28656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696159" y="286561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696064" y="286561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96159" y="286561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96653" y="28564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303719" y="281881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166850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38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ё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574387" y="481503"/>
            <a:ext cx="7861117" cy="6000871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4344" y="2674550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360" y="2751104"/>
            <a:ext cx="1475096" cy="122924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160" y="712052"/>
            <a:ext cx="1511374" cy="120341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626" y="823581"/>
            <a:ext cx="1442863" cy="10172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63" y="453906"/>
            <a:ext cx="3284847" cy="210728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6026">
            <a:off x="1282667" y="5041020"/>
            <a:ext cx="1178104" cy="123252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82" y="2653771"/>
            <a:ext cx="1506008" cy="186136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clrChange>
              <a:clrFrom>
                <a:srgbClr val="FBFBF6"/>
              </a:clrFrom>
              <a:clrTo>
                <a:srgbClr val="FBFB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006" y="5148014"/>
            <a:ext cx="1047533" cy="110915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218" y="4614505"/>
            <a:ext cx="1049459" cy="15322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1745">
            <a:off x="1231160" y="2980316"/>
            <a:ext cx="1383788" cy="103784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701" y="645296"/>
            <a:ext cx="1289183" cy="12891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251" y="429615"/>
            <a:ext cx="3240000" cy="21315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17" y="444287"/>
            <a:ext cx="2747290" cy="2102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84" y="1892421"/>
            <a:ext cx="3250175" cy="3213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439" y="1907904"/>
            <a:ext cx="2722816" cy="26607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63" y="1940047"/>
            <a:ext cx="3262172" cy="3145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61" y="4466032"/>
            <a:ext cx="2705258" cy="2081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26" y="3931392"/>
            <a:ext cx="3815370" cy="26277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582" y="4466032"/>
            <a:ext cx="2724228" cy="2081075"/>
          </a:xfrm>
          <a:prstGeom prst="rect">
            <a:avLst/>
          </a:prstGeom>
        </p:spPr>
      </p:pic>
      <p:sp>
        <p:nvSpPr>
          <p:cNvPr id="64" name="Скругленный прямоугольник 6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90818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562246" y="314053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62246" y="313132"/>
            <a:ext cx="986400" cy="4113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62341" y="314053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498" y="6343707"/>
            <a:ext cx="391017" cy="324822"/>
          </a:xfrm>
          <a:prstGeom prst="actionButtonForwardNext">
            <a:avLst/>
          </a:prstGeom>
          <a:solidFill>
            <a:srgbClr val="77933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257167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9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9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4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650525" y="669400"/>
            <a:ext cx="7777673" cy="5876574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4344" y="2670117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80" y="2924249"/>
            <a:ext cx="1305592" cy="102209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636" y="908720"/>
            <a:ext cx="928672" cy="11616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767" y="873634"/>
            <a:ext cx="1231783" cy="12317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78" y="653490"/>
            <a:ext cx="3207812" cy="206493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90" y="5127992"/>
            <a:ext cx="1463810" cy="123252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32248">
            <a:off x="6406041" y="3050065"/>
            <a:ext cx="1623458" cy="123846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98" y="5199034"/>
            <a:ext cx="1411970" cy="127077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468" y="4828309"/>
            <a:ext cx="1523017" cy="15322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738" y="2941834"/>
            <a:ext cx="1383788" cy="138378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738" y="859280"/>
            <a:ext cx="1083562" cy="11326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495" y="629788"/>
            <a:ext cx="3240000" cy="208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02" y="629789"/>
            <a:ext cx="2715327" cy="20745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29" y="2062924"/>
            <a:ext cx="3264900" cy="31361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234" y="2097733"/>
            <a:ext cx="2701125" cy="25553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562" y="2055516"/>
            <a:ext cx="3202328" cy="31435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5" y="4577177"/>
            <a:ext cx="2694209" cy="20512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445" y="4022173"/>
            <a:ext cx="3787061" cy="2606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386" y="4561192"/>
            <a:ext cx="2684503" cy="2067232"/>
          </a:xfrm>
          <a:prstGeom prst="rect">
            <a:avLst/>
          </a:prstGeom>
        </p:spPr>
      </p:pic>
      <p:sp>
        <p:nvSpPr>
          <p:cNvPr id="64" name="Скругленный прямоугольник 6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90818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562246" y="314053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62246" y="313132"/>
            <a:ext cx="986400" cy="4113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62341" y="314053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498" y="6343707"/>
            <a:ext cx="391017" cy="324822"/>
          </a:xfrm>
          <a:prstGeom prst="actionButtonForwardNext">
            <a:avLst/>
          </a:prstGeom>
          <a:solidFill>
            <a:srgbClr val="77933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257167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2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9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4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z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663887" y="678352"/>
            <a:ext cx="7765135" cy="5867622"/>
            <a:chOff x="1404344" y="1484784"/>
            <a:chExt cx="6335312" cy="491062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Freeform 4"/>
            <p:cNvSpPr>
              <a:spLocks/>
            </p:cNvSpPr>
            <p:nvPr/>
          </p:nvSpPr>
          <p:spPr bwMode="auto">
            <a:xfrm>
              <a:off x="5625359" y="4754744"/>
              <a:ext cx="2114297" cy="1640666"/>
            </a:xfrm>
            <a:custGeom>
              <a:avLst/>
              <a:gdLst>
                <a:gd name="T0" fmla="*/ 279 w 676"/>
                <a:gd name="T1" fmla="*/ 3 h 525"/>
                <a:gd name="T2" fmla="*/ 288 w 676"/>
                <a:gd name="T3" fmla="*/ 10 h 525"/>
                <a:gd name="T4" fmla="*/ 290 w 676"/>
                <a:gd name="T5" fmla="*/ 19 h 525"/>
                <a:gd name="T6" fmla="*/ 287 w 676"/>
                <a:gd name="T7" fmla="*/ 30 h 525"/>
                <a:gd name="T8" fmla="*/ 274 w 676"/>
                <a:gd name="T9" fmla="*/ 49 h 525"/>
                <a:gd name="T10" fmla="*/ 262 w 676"/>
                <a:gd name="T11" fmla="*/ 70 h 525"/>
                <a:gd name="T12" fmla="*/ 259 w 676"/>
                <a:gd name="T13" fmla="*/ 82 h 525"/>
                <a:gd name="T14" fmla="*/ 260 w 676"/>
                <a:gd name="T15" fmla="*/ 93 h 525"/>
                <a:gd name="T16" fmla="*/ 270 w 676"/>
                <a:gd name="T17" fmla="*/ 114 h 525"/>
                <a:gd name="T18" fmla="*/ 283 w 676"/>
                <a:gd name="T19" fmla="*/ 126 h 525"/>
                <a:gd name="T20" fmla="*/ 296 w 676"/>
                <a:gd name="T21" fmla="*/ 132 h 525"/>
                <a:gd name="T22" fmla="*/ 319 w 676"/>
                <a:gd name="T23" fmla="*/ 139 h 525"/>
                <a:gd name="T24" fmla="*/ 350 w 676"/>
                <a:gd name="T25" fmla="*/ 141 h 525"/>
                <a:gd name="T26" fmla="*/ 381 w 676"/>
                <a:gd name="T27" fmla="*/ 133 h 525"/>
                <a:gd name="T28" fmla="*/ 396 w 676"/>
                <a:gd name="T29" fmla="*/ 124 h 525"/>
                <a:gd name="T30" fmla="*/ 411 w 676"/>
                <a:gd name="T31" fmla="*/ 108 h 525"/>
                <a:gd name="T32" fmla="*/ 417 w 676"/>
                <a:gd name="T33" fmla="*/ 95 h 525"/>
                <a:gd name="T34" fmla="*/ 417 w 676"/>
                <a:gd name="T35" fmla="*/ 82 h 525"/>
                <a:gd name="T36" fmla="*/ 406 w 676"/>
                <a:gd name="T37" fmla="*/ 58 h 525"/>
                <a:gd name="T38" fmla="*/ 387 w 676"/>
                <a:gd name="T39" fmla="*/ 30 h 525"/>
                <a:gd name="T40" fmla="*/ 383 w 676"/>
                <a:gd name="T41" fmla="*/ 18 h 525"/>
                <a:gd name="T42" fmla="*/ 385 w 676"/>
                <a:gd name="T43" fmla="*/ 11 h 525"/>
                <a:gd name="T44" fmla="*/ 393 w 676"/>
                <a:gd name="T45" fmla="*/ 4 h 525"/>
                <a:gd name="T46" fmla="*/ 676 w 676"/>
                <a:gd name="T47" fmla="*/ 0 h 525"/>
                <a:gd name="T48" fmla="*/ 0 w 676"/>
                <a:gd name="T49" fmla="*/ 329 h 525"/>
                <a:gd name="T50" fmla="*/ 8 w 676"/>
                <a:gd name="T51" fmla="*/ 312 h 525"/>
                <a:gd name="T52" fmla="*/ 15 w 676"/>
                <a:gd name="T53" fmla="*/ 307 h 525"/>
                <a:gd name="T54" fmla="*/ 27 w 676"/>
                <a:gd name="T55" fmla="*/ 309 h 525"/>
                <a:gd name="T56" fmla="*/ 58 w 676"/>
                <a:gd name="T57" fmla="*/ 330 h 525"/>
                <a:gd name="T58" fmla="*/ 79 w 676"/>
                <a:gd name="T59" fmla="*/ 340 h 525"/>
                <a:gd name="T60" fmla="*/ 92 w 676"/>
                <a:gd name="T61" fmla="*/ 341 h 525"/>
                <a:gd name="T62" fmla="*/ 107 w 676"/>
                <a:gd name="T63" fmla="*/ 336 h 525"/>
                <a:gd name="T64" fmla="*/ 119 w 676"/>
                <a:gd name="T65" fmla="*/ 328 h 525"/>
                <a:gd name="T66" fmla="*/ 128 w 676"/>
                <a:gd name="T67" fmla="*/ 316 h 525"/>
                <a:gd name="T68" fmla="*/ 135 w 676"/>
                <a:gd name="T69" fmla="*/ 301 h 525"/>
                <a:gd name="T70" fmla="*/ 140 w 676"/>
                <a:gd name="T71" fmla="*/ 278 h 525"/>
                <a:gd name="T72" fmla="*/ 141 w 676"/>
                <a:gd name="T73" fmla="*/ 248 h 525"/>
                <a:gd name="T74" fmla="*/ 133 w 676"/>
                <a:gd name="T75" fmla="*/ 220 h 525"/>
                <a:gd name="T76" fmla="*/ 125 w 676"/>
                <a:gd name="T77" fmla="*/ 205 h 525"/>
                <a:gd name="T78" fmla="*/ 113 w 676"/>
                <a:gd name="T79" fmla="*/ 193 h 525"/>
                <a:gd name="T80" fmla="*/ 98 w 676"/>
                <a:gd name="T81" fmla="*/ 185 h 525"/>
                <a:gd name="T82" fmla="*/ 84 w 676"/>
                <a:gd name="T83" fmla="*/ 182 h 525"/>
                <a:gd name="T84" fmla="*/ 72 w 676"/>
                <a:gd name="T85" fmla="*/ 186 h 525"/>
                <a:gd name="T86" fmla="*/ 49 w 676"/>
                <a:gd name="T87" fmla="*/ 198 h 525"/>
                <a:gd name="T88" fmla="*/ 29 w 676"/>
                <a:gd name="T89" fmla="*/ 211 h 525"/>
                <a:gd name="T90" fmla="*/ 18 w 676"/>
                <a:gd name="T91" fmla="*/ 215 h 525"/>
                <a:gd name="T92" fmla="*/ 11 w 676"/>
                <a:gd name="T93" fmla="*/ 213 h 525"/>
                <a:gd name="T94" fmla="*/ 4 w 676"/>
                <a:gd name="T95" fmla="*/ 204 h 525"/>
                <a:gd name="T96" fmla="*/ 0 w 676"/>
                <a:gd name="T97" fmla="*/ 0 h 5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525"/>
                <a:gd name="T149" fmla="*/ 676 w 676"/>
                <a:gd name="T150" fmla="*/ 525 h 5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525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0"/>
                  </a:lnTo>
                  <a:lnTo>
                    <a:pt x="261" y="74"/>
                  </a:lnTo>
                  <a:lnTo>
                    <a:pt x="260" y="78"/>
                  </a:lnTo>
                  <a:lnTo>
                    <a:pt x="259" y="82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0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2"/>
                  </a:lnTo>
                  <a:lnTo>
                    <a:pt x="415" y="73"/>
                  </a:lnTo>
                  <a:lnTo>
                    <a:pt x="411" y="66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7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5"/>
                  </a:lnTo>
                  <a:lnTo>
                    <a:pt x="0" y="525"/>
                  </a:lnTo>
                  <a:lnTo>
                    <a:pt x="0" y="329"/>
                  </a:lnTo>
                  <a:lnTo>
                    <a:pt x="2" y="322"/>
                  </a:lnTo>
                  <a:lnTo>
                    <a:pt x="5" y="316"/>
                  </a:lnTo>
                  <a:lnTo>
                    <a:pt x="8" y="312"/>
                  </a:lnTo>
                  <a:lnTo>
                    <a:pt x="10" y="310"/>
                  </a:lnTo>
                  <a:lnTo>
                    <a:pt x="12" y="309"/>
                  </a:lnTo>
                  <a:lnTo>
                    <a:pt x="15" y="307"/>
                  </a:lnTo>
                  <a:lnTo>
                    <a:pt x="19" y="307"/>
                  </a:lnTo>
                  <a:lnTo>
                    <a:pt x="23" y="307"/>
                  </a:lnTo>
                  <a:lnTo>
                    <a:pt x="27" y="309"/>
                  </a:lnTo>
                  <a:lnTo>
                    <a:pt x="35" y="314"/>
                  </a:lnTo>
                  <a:lnTo>
                    <a:pt x="44" y="320"/>
                  </a:lnTo>
                  <a:lnTo>
                    <a:pt x="58" y="330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7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8"/>
                  </a:lnTo>
                  <a:lnTo>
                    <a:pt x="122" y="324"/>
                  </a:lnTo>
                  <a:lnTo>
                    <a:pt x="125" y="320"/>
                  </a:lnTo>
                  <a:lnTo>
                    <a:pt x="128" y="316"/>
                  </a:lnTo>
                  <a:lnTo>
                    <a:pt x="131" y="311"/>
                  </a:lnTo>
                  <a:lnTo>
                    <a:pt x="133" y="306"/>
                  </a:lnTo>
                  <a:lnTo>
                    <a:pt x="135" y="301"/>
                  </a:lnTo>
                  <a:lnTo>
                    <a:pt x="137" y="296"/>
                  </a:lnTo>
                  <a:lnTo>
                    <a:pt x="139" y="285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7"/>
                  </a:lnTo>
                  <a:lnTo>
                    <a:pt x="113" y="193"/>
                  </a:lnTo>
                  <a:lnTo>
                    <a:pt x="107" y="190"/>
                  </a:lnTo>
                  <a:lnTo>
                    <a:pt x="102" y="187"/>
                  </a:lnTo>
                  <a:lnTo>
                    <a:pt x="98" y="185"/>
                  </a:lnTo>
                  <a:lnTo>
                    <a:pt x="93" y="184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4"/>
                  </a:lnTo>
                  <a:lnTo>
                    <a:pt x="76" y="184"/>
                  </a:lnTo>
                  <a:lnTo>
                    <a:pt x="72" y="186"/>
                  </a:lnTo>
                  <a:lnTo>
                    <a:pt x="64" y="189"/>
                  </a:lnTo>
                  <a:lnTo>
                    <a:pt x="56" y="193"/>
                  </a:lnTo>
                  <a:lnTo>
                    <a:pt x="49" y="198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182038" y="2678338"/>
              <a:ext cx="2557618" cy="2519728"/>
            </a:xfrm>
            <a:custGeom>
              <a:avLst/>
              <a:gdLst>
                <a:gd name="T0" fmla="*/ 47 w 817"/>
                <a:gd name="T1" fmla="*/ 324 h 806"/>
                <a:gd name="T2" fmla="*/ 64 w 817"/>
                <a:gd name="T3" fmla="*/ 324 h 806"/>
                <a:gd name="T4" fmla="*/ 91 w 817"/>
                <a:gd name="T5" fmla="*/ 338 h 806"/>
                <a:gd name="T6" fmla="*/ 116 w 817"/>
                <a:gd name="T7" fmla="*/ 354 h 806"/>
                <a:gd name="T8" fmla="*/ 130 w 817"/>
                <a:gd name="T9" fmla="*/ 353 h 806"/>
                <a:gd name="T10" fmla="*/ 139 w 817"/>
                <a:gd name="T11" fmla="*/ 341 h 806"/>
                <a:gd name="T12" fmla="*/ 418 w 817"/>
                <a:gd name="T13" fmla="*/ 138 h 806"/>
                <a:gd name="T14" fmla="*/ 432 w 817"/>
                <a:gd name="T15" fmla="*/ 126 h 806"/>
                <a:gd name="T16" fmla="*/ 427 w 817"/>
                <a:gd name="T17" fmla="*/ 108 h 806"/>
                <a:gd name="T18" fmla="*/ 407 w 817"/>
                <a:gd name="T19" fmla="*/ 77 h 806"/>
                <a:gd name="T20" fmla="*/ 401 w 817"/>
                <a:gd name="T21" fmla="*/ 57 h 806"/>
                <a:gd name="T22" fmla="*/ 406 w 817"/>
                <a:gd name="T23" fmla="*/ 34 h 806"/>
                <a:gd name="T24" fmla="*/ 422 w 817"/>
                <a:gd name="T25" fmla="*/ 17 h 806"/>
                <a:gd name="T26" fmla="*/ 446 w 817"/>
                <a:gd name="T27" fmla="*/ 5 h 806"/>
                <a:gd name="T28" fmla="*/ 474 w 817"/>
                <a:gd name="T29" fmla="*/ 0 h 806"/>
                <a:gd name="T30" fmla="*/ 503 w 817"/>
                <a:gd name="T31" fmla="*/ 2 h 806"/>
                <a:gd name="T32" fmla="*/ 524 w 817"/>
                <a:gd name="T33" fmla="*/ 9 h 806"/>
                <a:gd name="T34" fmla="*/ 545 w 817"/>
                <a:gd name="T35" fmla="*/ 24 h 806"/>
                <a:gd name="T36" fmla="*/ 556 w 817"/>
                <a:gd name="T37" fmla="*/ 42 h 806"/>
                <a:gd name="T38" fmla="*/ 556 w 817"/>
                <a:gd name="T39" fmla="*/ 64 h 806"/>
                <a:gd name="T40" fmla="*/ 547 w 817"/>
                <a:gd name="T41" fmla="*/ 83 h 806"/>
                <a:gd name="T42" fmla="*/ 525 w 817"/>
                <a:gd name="T43" fmla="*/ 114 h 806"/>
                <a:gd name="T44" fmla="*/ 524 w 817"/>
                <a:gd name="T45" fmla="*/ 128 h 806"/>
                <a:gd name="T46" fmla="*/ 532 w 817"/>
                <a:gd name="T47" fmla="*/ 136 h 806"/>
                <a:gd name="T48" fmla="*/ 817 w 817"/>
                <a:gd name="T49" fmla="*/ 141 h 806"/>
                <a:gd name="T50" fmla="*/ 531 w 817"/>
                <a:gd name="T51" fmla="*/ 670 h 806"/>
                <a:gd name="T52" fmla="*/ 524 w 817"/>
                <a:gd name="T53" fmla="*/ 680 h 806"/>
                <a:gd name="T54" fmla="*/ 527 w 817"/>
                <a:gd name="T55" fmla="*/ 694 h 806"/>
                <a:gd name="T56" fmla="*/ 547 w 817"/>
                <a:gd name="T57" fmla="*/ 722 h 806"/>
                <a:gd name="T58" fmla="*/ 558 w 817"/>
                <a:gd name="T59" fmla="*/ 752 h 806"/>
                <a:gd name="T60" fmla="*/ 554 w 817"/>
                <a:gd name="T61" fmla="*/ 769 h 806"/>
                <a:gd name="T62" fmla="*/ 537 w 817"/>
                <a:gd name="T63" fmla="*/ 788 h 806"/>
                <a:gd name="T64" fmla="*/ 510 w 817"/>
                <a:gd name="T65" fmla="*/ 802 h 806"/>
                <a:gd name="T66" fmla="*/ 477 w 817"/>
                <a:gd name="T67" fmla="*/ 806 h 806"/>
                <a:gd name="T68" fmla="*/ 441 w 817"/>
                <a:gd name="T69" fmla="*/ 798 h 806"/>
                <a:gd name="T70" fmla="*/ 419 w 817"/>
                <a:gd name="T71" fmla="*/ 786 h 806"/>
                <a:gd name="T72" fmla="*/ 404 w 817"/>
                <a:gd name="T73" fmla="*/ 767 h 806"/>
                <a:gd name="T74" fmla="*/ 400 w 817"/>
                <a:gd name="T75" fmla="*/ 750 h 806"/>
                <a:gd name="T76" fmla="*/ 406 w 817"/>
                <a:gd name="T77" fmla="*/ 728 h 806"/>
                <a:gd name="T78" fmla="*/ 424 w 817"/>
                <a:gd name="T79" fmla="*/ 700 h 806"/>
                <a:gd name="T80" fmla="*/ 432 w 817"/>
                <a:gd name="T81" fmla="*/ 682 h 806"/>
                <a:gd name="T82" fmla="*/ 428 w 817"/>
                <a:gd name="T83" fmla="*/ 673 h 806"/>
                <a:gd name="T84" fmla="*/ 412 w 817"/>
                <a:gd name="T85" fmla="*/ 664 h 806"/>
                <a:gd name="T86" fmla="*/ 135 w 817"/>
                <a:gd name="T87" fmla="*/ 453 h 806"/>
                <a:gd name="T88" fmla="*/ 125 w 817"/>
                <a:gd name="T89" fmla="*/ 446 h 806"/>
                <a:gd name="T90" fmla="*/ 110 w 817"/>
                <a:gd name="T91" fmla="*/ 451 h 806"/>
                <a:gd name="T92" fmla="*/ 74 w 817"/>
                <a:gd name="T93" fmla="*/ 476 h 806"/>
                <a:gd name="T94" fmla="*/ 54 w 817"/>
                <a:gd name="T95" fmla="*/ 482 h 806"/>
                <a:gd name="T96" fmla="*/ 37 w 817"/>
                <a:gd name="T97" fmla="*/ 478 h 806"/>
                <a:gd name="T98" fmla="*/ 17 w 817"/>
                <a:gd name="T99" fmla="*/ 461 h 806"/>
                <a:gd name="T100" fmla="*/ 4 w 817"/>
                <a:gd name="T101" fmla="*/ 433 h 806"/>
                <a:gd name="T102" fmla="*/ 0 w 817"/>
                <a:gd name="T103" fmla="*/ 401 h 806"/>
                <a:gd name="T104" fmla="*/ 7 w 817"/>
                <a:gd name="T105" fmla="*/ 365 h 806"/>
                <a:gd name="T106" fmla="*/ 19 w 817"/>
                <a:gd name="T107" fmla="*/ 342 h 8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7"/>
                <a:gd name="T163" fmla="*/ 0 h 806"/>
                <a:gd name="T164" fmla="*/ 817 w 817"/>
                <a:gd name="T165" fmla="*/ 806 h 8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7" h="806">
                  <a:moveTo>
                    <a:pt x="33" y="330"/>
                  </a:moveTo>
                  <a:lnTo>
                    <a:pt x="38" y="327"/>
                  </a:lnTo>
                  <a:lnTo>
                    <a:pt x="43" y="325"/>
                  </a:lnTo>
                  <a:lnTo>
                    <a:pt x="47" y="324"/>
                  </a:lnTo>
                  <a:lnTo>
                    <a:pt x="51" y="323"/>
                  </a:lnTo>
                  <a:lnTo>
                    <a:pt x="56" y="323"/>
                  </a:lnTo>
                  <a:lnTo>
                    <a:pt x="60" y="323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1" y="338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19" y="355"/>
                  </a:lnTo>
                  <a:lnTo>
                    <a:pt x="122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6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7"/>
                  </a:lnTo>
                  <a:lnTo>
                    <a:pt x="404" y="71"/>
                  </a:lnTo>
                  <a:lnTo>
                    <a:pt x="403" y="67"/>
                  </a:lnTo>
                  <a:lnTo>
                    <a:pt x="402" y="64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1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3"/>
                  </a:lnTo>
                  <a:lnTo>
                    <a:pt x="537" y="17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4"/>
                  </a:lnTo>
                  <a:lnTo>
                    <a:pt x="555" y="68"/>
                  </a:lnTo>
                  <a:lnTo>
                    <a:pt x="551" y="75"/>
                  </a:lnTo>
                  <a:lnTo>
                    <a:pt x="549" y="79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9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4"/>
                  </a:lnTo>
                  <a:lnTo>
                    <a:pt x="545" y="664"/>
                  </a:lnTo>
                  <a:lnTo>
                    <a:pt x="535" y="668"/>
                  </a:lnTo>
                  <a:lnTo>
                    <a:pt x="531" y="670"/>
                  </a:lnTo>
                  <a:lnTo>
                    <a:pt x="528" y="672"/>
                  </a:lnTo>
                  <a:lnTo>
                    <a:pt x="526" y="675"/>
                  </a:lnTo>
                  <a:lnTo>
                    <a:pt x="524" y="677"/>
                  </a:lnTo>
                  <a:lnTo>
                    <a:pt x="524" y="680"/>
                  </a:lnTo>
                  <a:lnTo>
                    <a:pt x="523" y="682"/>
                  </a:lnTo>
                  <a:lnTo>
                    <a:pt x="524" y="685"/>
                  </a:lnTo>
                  <a:lnTo>
                    <a:pt x="524" y="688"/>
                  </a:lnTo>
                  <a:lnTo>
                    <a:pt x="527" y="694"/>
                  </a:lnTo>
                  <a:lnTo>
                    <a:pt x="531" y="701"/>
                  </a:lnTo>
                  <a:lnTo>
                    <a:pt x="536" y="708"/>
                  </a:lnTo>
                  <a:lnTo>
                    <a:pt x="542" y="715"/>
                  </a:lnTo>
                  <a:lnTo>
                    <a:pt x="547" y="722"/>
                  </a:lnTo>
                  <a:lnTo>
                    <a:pt x="551" y="730"/>
                  </a:lnTo>
                  <a:lnTo>
                    <a:pt x="555" y="738"/>
                  </a:lnTo>
                  <a:lnTo>
                    <a:pt x="558" y="746"/>
                  </a:lnTo>
                  <a:lnTo>
                    <a:pt x="558" y="752"/>
                  </a:lnTo>
                  <a:lnTo>
                    <a:pt x="558" y="756"/>
                  </a:lnTo>
                  <a:lnTo>
                    <a:pt x="557" y="760"/>
                  </a:lnTo>
                  <a:lnTo>
                    <a:pt x="556" y="764"/>
                  </a:lnTo>
                  <a:lnTo>
                    <a:pt x="554" y="769"/>
                  </a:lnTo>
                  <a:lnTo>
                    <a:pt x="552" y="773"/>
                  </a:lnTo>
                  <a:lnTo>
                    <a:pt x="545" y="781"/>
                  </a:lnTo>
                  <a:lnTo>
                    <a:pt x="541" y="785"/>
                  </a:lnTo>
                  <a:lnTo>
                    <a:pt x="537" y="788"/>
                  </a:lnTo>
                  <a:lnTo>
                    <a:pt x="529" y="794"/>
                  </a:lnTo>
                  <a:lnTo>
                    <a:pt x="524" y="796"/>
                  </a:lnTo>
                  <a:lnTo>
                    <a:pt x="520" y="798"/>
                  </a:lnTo>
                  <a:lnTo>
                    <a:pt x="510" y="802"/>
                  </a:lnTo>
                  <a:lnTo>
                    <a:pt x="503" y="803"/>
                  </a:lnTo>
                  <a:lnTo>
                    <a:pt x="498" y="804"/>
                  </a:lnTo>
                  <a:lnTo>
                    <a:pt x="488" y="805"/>
                  </a:lnTo>
                  <a:lnTo>
                    <a:pt x="477" y="806"/>
                  </a:lnTo>
                  <a:lnTo>
                    <a:pt x="466" y="805"/>
                  </a:lnTo>
                  <a:lnTo>
                    <a:pt x="456" y="803"/>
                  </a:lnTo>
                  <a:lnTo>
                    <a:pt x="446" y="800"/>
                  </a:lnTo>
                  <a:lnTo>
                    <a:pt x="441" y="798"/>
                  </a:lnTo>
                  <a:lnTo>
                    <a:pt x="436" y="796"/>
                  </a:lnTo>
                  <a:lnTo>
                    <a:pt x="427" y="792"/>
                  </a:lnTo>
                  <a:lnTo>
                    <a:pt x="423" y="789"/>
                  </a:lnTo>
                  <a:lnTo>
                    <a:pt x="419" y="786"/>
                  </a:lnTo>
                  <a:lnTo>
                    <a:pt x="412" y="780"/>
                  </a:lnTo>
                  <a:lnTo>
                    <a:pt x="409" y="776"/>
                  </a:lnTo>
                  <a:lnTo>
                    <a:pt x="407" y="772"/>
                  </a:lnTo>
                  <a:lnTo>
                    <a:pt x="404" y="767"/>
                  </a:lnTo>
                  <a:lnTo>
                    <a:pt x="402" y="763"/>
                  </a:lnTo>
                  <a:lnTo>
                    <a:pt x="401" y="758"/>
                  </a:lnTo>
                  <a:lnTo>
                    <a:pt x="400" y="754"/>
                  </a:lnTo>
                  <a:lnTo>
                    <a:pt x="400" y="750"/>
                  </a:lnTo>
                  <a:lnTo>
                    <a:pt x="400" y="744"/>
                  </a:lnTo>
                  <a:lnTo>
                    <a:pt x="401" y="740"/>
                  </a:lnTo>
                  <a:lnTo>
                    <a:pt x="402" y="736"/>
                  </a:lnTo>
                  <a:lnTo>
                    <a:pt x="406" y="728"/>
                  </a:lnTo>
                  <a:lnTo>
                    <a:pt x="410" y="721"/>
                  </a:lnTo>
                  <a:lnTo>
                    <a:pt x="415" y="713"/>
                  </a:lnTo>
                  <a:lnTo>
                    <a:pt x="420" y="706"/>
                  </a:lnTo>
                  <a:lnTo>
                    <a:pt x="424" y="700"/>
                  </a:lnTo>
                  <a:lnTo>
                    <a:pt x="428" y="694"/>
                  </a:lnTo>
                  <a:lnTo>
                    <a:pt x="431" y="688"/>
                  </a:lnTo>
                  <a:lnTo>
                    <a:pt x="432" y="685"/>
                  </a:lnTo>
                  <a:lnTo>
                    <a:pt x="432" y="682"/>
                  </a:lnTo>
                  <a:lnTo>
                    <a:pt x="432" y="680"/>
                  </a:lnTo>
                  <a:lnTo>
                    <a:pt x="431" y="677"/>
                  </a:lnTo>
                  <a:lnTo>
                    <a:pt x="430" y="675"/>
                  </a:lnTo>
                  <a:lnTo>
                    <a:pt x="428" y="673"/>
                  </a:lnTo>
                  <a:lnTo>
                    <a:pt x="425" y="670"/>
                  </a:lnTo>
                  <a:lnTo>
                    <a:pt x="421" y="668"/>
                  </a:lnTo>
                  <a:lnTo>
                    <a:pt x="417" y="666"/>
                  </a:lnTo>
                  <a:lnTo>
                    <a:pt x="412" y="664"/>
                  </a:lnTo>
                  <a:lnTo>
                    <a:pt x="141" y="664"/>
                  </a:lnTo>
                  <a:lnTo>
                    <a:pt x="141" y="468"/>
                  </a:lnTo>
                  <a:lnTo>
                    <a:pt x="137" y="458"/>
                  </a:lnTo>
                  <a:lnTo>
                    <a:pt x="135" y="453"/>
                  </a:lnTo>
                  <a:lnTo>
                    <a:pt x="133" y="451"/>
                  </a:lnTo>
                  <a:lnTo>
                    <a:pt x="130" y="448"/>
                  </a:lnTo>
                  <a:lnTo>
                    <a:pt x="128" y="447"/>
                  </a:lnTo>
                  <a:lnTo>
                    <a:pt x="125" y="446"/>
                  </a:lnTo>
                  <a:lnTo>
                    <a:pt x="122" y="446"/>
                  </a:lnTo>
                  <a:lnTo>
                    <a:pt x="119" y="447"/>
                  </a:lnTo>
                  <a:lnTo>
                    <a:pt x="116" y="448"/>
                  </a:lnTo>
                  <a:lnTo>
                    <a:pt x="110" y="451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2" y="471"/>
                  </a:lnTo>
                  <a:lnTo>
                    <a:pt x="74" y="476"/>
                  </a:lnTo>
                  <a:lnTo>
                    <a:pt x="70" y="478"/>
                  </a:lnTo>
                  <a:lnTo>
                    <a:pt x="66" y="479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5" y="481"/>
                  </a:lnTo>
                  <a:lnTo>
                    <a:pt x="41" y="480"/>
                  </a:lnTo>
                  <a:lnTo>
                    <a:pt x="37" y="478"/>
                  </a:lnTo>
                  <a:lnTo>
                    <a:pt x="32" y="476"/>
                  </a:lnTo>
                  <a:lnTo>
                    <a:pt x="24" y="469"/>
                  </a:lnTo>
                  <a:lnTo>
                    <a:pt x="21" y="465"/>
                  </a:lnTo>
                  <a:lnTo>
                    <a:pt x="17" y="461"/>
                  </a:lnTo>
                  <a:lnTo>
                    <a:pt x="12" y="452"/>
                  </a:lnTo>
                  <a:lnTo>
                    <a:pt x="9" y="447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2" y="427"/>
                  </a:lnTo>
                  <a:lnTo>
                    <a:pt x="1" y="422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5"/>
                  </a:lnTo>
                  <a:lnTo>
                    <a:pt x="29" y="332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079109" y="4307635"/>
              <a:ext cx="2985781" cy="2087775"/>
            </a:xfrm>
            <a:custGeom>
              <a:avLst/>
              <a:gdLst>
                <a:gd name="T0" fmla="*/ 134 w 955"/>
                <a:gd name="T1" fmla="*/ 454 h 667"/>
                <a:gd name="T2" fmla="*/ 123 w 955"/>
                <a:gd name="T3" fmla="*/ 449 h 667"/>
                <a:gd name="T4" fmla="*/ 105 w 955"/>
                <a:gd name="T5" fmla="*/ 457 h 667"/>
                <a:gd name="T6" fmla="*/ 76 w 955"/>
                <a:gd name="T7" fmla="*/ 477 h 667"/>
                <a:gd name="T8" fmla="*/ 51 w 955"/>
                <a:gd name="T9" fmla="*/ 483 h 667"/>
                <a:gd name="T10" fmla="*/ 33 w 955"/>
                <a:gd name="T11" fmla="*/ 477 h 667"/>
                <a:gd name="T12" fmla="*/ 12 w 955"/>
                <a:gd name="T13" fmla="*/ 454 h 667"/>
                <a:gd name="T14" fmla="*/ 3 w 955"/>
                <a:gd name="T15" fmla="*/ 430 h 667"/>
                <a:gd name="T16" fmla="*/ 1 w 955"/>
                <a:gd name="T17" fmla="*/ 391 h 667"/>
                <a:gd name="T18" fmla="*/ 9 w 955"/>
                <a:gd name="T19" fmla="*/ 361 h 667"/>
                <a:gd name="T20" fmla="*/ 26 w 955"/>
                <a:gd name="T21" fmla="*/ 338 h 667"/>
                <a:gd name="T22" fmla="*/ 44 w 955"/>
                <a:gd name="T23" fmla="*/ 327 h 667"/>
                <a:gd name="T24" fmla="*/ 61 w 955"/>
                <a:gd name="T25" fmla="*/ 326 h 667"/>
                <a:gd name="T26" fmla="*/ 92 w 955"/>
                <a:gd name="T27" fmla="*/ 341 h 667"/>
                <a:gd name="T28" fmla="*/ 118 w 955"/>
                <a:gd name="T29" fmla="*/ 356 h 667"/>
                <a:gd name="T30" fmla="*/ 129 w 955"/>
                <a:gd name="T31" fmla="*/ 356 h 667"/>
                <a:gd name="T32" fmla="*/ 138 w 955"/>
                <a:gd name="T33" fmla="*/ 346 h 667"/>
                <a:gd name="T34" fmla="*/ 412 w 955"/>
                <a:gd name="T35" fmla="*/ 142 h 667"/>
                <a:gd name="T36" fmla="*/ 428 w 955"/>
                <a:gd name="T37" fmla="*/ 134 h 667"/>
                <a:gd name="T38" fmla="*/ 431 w 955"/>
                <a:gd name="T39" fmla="*/ 120 h 667"/>
                <a:gd name="T40" fmla="*/ 419 w 955"/>
                <a:gd name="T41" fmla="*/ 99 h 667"/>
                <a:gd name="T42" fmla="*/ 401 w 955"/>
                <a:gd name="T43" fmla="*/ 70 h 667"/>
                <a:gd name="T44" fmla="*/ 398 w 955"/>
                <a:gd name="T45" fmla="*/ 53 h 667"/>
                <a:gd name="T46" fmla="*/ 402 w 955"/>
                <a:gd name="T47" fmla="*/ 40 h 667"/>
                <a:gd name="T48" fmla="*/ 414 w 955"/>
                <a:gd name="T49" fmla="*/ 23 h 667"/>
                <a:gd name="T50" fmla="*/ 440 w 955"/>
                <a:gd name="T51" fmla="*/ 8 h 667"/>
                <a:gd name="T52" fmla="*/ 476 w 955"/>
                <a:gd name="T53" fmla="*/ 0 h 667"/>
                <a:gd name="T54" fmla="*/ 518 w 955"/>
                <a:gd name="T55" fmla="*/ 8 h 667"/>
                <a:gd name="T56" fmla="*/ 536 w 955"/>
                <a:gd name="T57" fmla="*/ 18 h 667"/>
                <a:gd name="T58" fmla="*/ 551 w 955"/>
                <a:gd name="T59" fmla="*/ 34 h 667"/>
                <a:gd name="T60" fmla="*/ 557 w 955"/>
                <a:gd name="T61" fmla="*/ 51 h 667"/>
                <a:gd name="T62" fmla="*/ 551 w 955"/>
                <a:gd name="T63" fmla="*/ 75 h 667"/>
                <a:gd name="T64" fmla="*/ 526 w 955"/>
                <a:gd name="T65" fmla="*/ 111 h 667"/>
                <a:gd name="T66" fmla="*/ 522 w 955"/>
                <a:gd name="T67" fmla="*/ 128 h 667"/>
                <a:gd name="T68" fmla="*/ 531 w 955"/>
                <a:gd name="T69" fmla="*/ 138 h 667"/>
                <a:gd name="T70" fmla="*/ 814 w 955"/>
                <a:gd name="T71" fmla="*/ 338 h 667"/>
                <a:gd name="T72" fmla="*/ 822 w 955"/>
                <a:gd name="T73" fmla="*/ 353 h 667"/>
                <a:gd name="T74" fmla="*/ 832 w 955"/>
                <a:gd name="T75" fmla="*/ 357 h 667"/>
                <a:gd name="T76" fmla="*/ 850 w 955"/>
                <a:gd name="T77" fmla="*/ 350 h 667"/>
                <a:gd name="T78" fmla="*/ 882 w 955"/>
                <a:gd name="T79" fmla="*/ 329 h 667"/>
                <a:gd name="T80" fmla="*/ 898 w 955"/>
                <a:gd name="T81" fmla="*/ 324 h 667"/>
                <a:gd name="T82" fmla="*/ 916 w 955"/>
                <a:gd name="T83" fmla="*/ 329 h 667"/>
                <a:gd name="T84" fmla="*/ 932 w 955"/>
                <a:gd name="T85" fmla="*/ 341 h 667"/>
                <a:gd name="T86" fmla="*/ 948 w 955"/>
                <a:gd name="T87" fmla="*/ 366 h 667"/>
                <a:gd name="T88" fmla="*/ 955 w 955"/>
                <a:gd name="T89" fmla="*/ 397 h 667"/>
                <a:gd name="T90" fmla="*/ 951 w 955"/>
                <a:gd name="T91" fmla="*/ 435 h 667"/>
                <a:gd name="T92" fmla="*/ 940 w 955"/>
                <a:gd name="T93" fmla="*/ 459 h 667"/>
                <a:gd name="T94" fmla="*/ 927 w 955"/>
                <a:gd name="T95" fmla="*/ 474 h 667"/>
                <a:gd name="T96" fmla="*/ 909 w 955"/>
                <a:gd name="T97" fmla="*/ 483 h 667"/>
                <a:gd name="T98" fmla="*/ 888 w 955"/>
                <a:gd name="T99" fmla="*/ 481 h 667"/>
                <a:gd name="T100" fmla="*/ 851 w 955"/>
                <a:gd name="T101" fmla="*/ 457 h 667"/>
                <a:gd name="T102" fmla="*/ 832 w 955"/>
                <a:gd name="T103" fmla="*/ 449 h 667"/>
                <a:gd name="T104" fmla="*/ 822 w 955"/>
                <a:gd name="T105" fmla="*/ 453 h 667"/>
                <a:gd name="T106" fmla="*/ 814 w 955"/>
                <a:gd name="T107" fmla="*/ 469 h 6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5"/>
                <a:gd name="T163" fmla="*/ 0 h 667"/>
                <a:gd name="T164" fmla="*/ 955 w 955"/>
                <a:gd name="T165" fmla="*/ 667 h 6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5" h="667">
                  <a:moveTo>
                    <a:pt x="142" y="471"/>
                  </a:moveTo>
                  <a:lnTo>
                    <a:pt x="138" y="461"/>
                  </a:lnTo>
                  <a:lnTo>
                    <a:pt x="136" y="457"/>
                  </a:lnTo>
                  <a:lnTo>
                    <a:pt x="134" y="454"/>
                  </a:lnTo>
                  <a:lnTo>
                    <a:pt x="131" y="451"/>
                  </a:lnTo>
                  <a:lnTo>
                    <a:pt x="129" y="450"/>
                  </a:lnTo>
                  <a:lnTo>
                    <a:pt x="126" y="449"/>
                  </a:lnTo>
                  <a:lnTo>
                    <a:pt x="123" y="449"/>
                  </a:lnTo>
                  <a:lnTo>
                    <a:pt x="121" y="449"/>
                  </a:lnTo>
                  <a:lnTo>
                    <a:pt x="118" y="450"/>
                  </a:lnTo>
                  <a:lnTo>
                    <a:pt x="112" y="452"/>
                  </a:lnTo>
                  <a:lnTo>
                    <a:pt x="105" y="457"/>
                  </a:lnTo>
                  <a:lnTo>
                    <a:pt x="98" y="461"/>
                  </a:lnTo>
                  <a:lnTo>
                    <a:pt x="91" y="467"/>
                  </a:lnTo>
                  <a:lnTo>
                    <a:pt x="83" y="472"/>
                  </a:lnTo>
                  <a:lnTo>
                    <a:pt x="76" y="477"/>
                  </a:lnTo>
                  <a:lnTo>
                    <a:pt x="68" y="481"/>
                  </a:lnTo>
                  <a:lnTo>
                    <a:pt x="59" y="483"/>
                  </a:lnTo>
                  <a:lnTo>
                    <a:pt x="55" y="483"/>
                  </a:lnTo>
                  <a:lnTo>
                    <a:pt x="51" y="483"/>
                  </a:lnTo>
                  <a:lnTo>
                    <a:pt x="47" y="483"/>
                  </a:lnTo>
                  <a:lnTo>
                    <a:pt x="42" y="482"/>
                  </a:lnTo>
                  <a:lnTo>
                    <a:pt x="38" y="480"/>
                  </a:lnTo>
                  <a:lnTo>
                    <a:pt x="33" y="477"/>
                  </a:lnTo>
                  <a:lnTo>
                    <a:pt x="25" y="470"/>
                  </a:lnTo>
                  <a:lnTo>
                    <a:pt x="21" y="467"/>
                  </a:lnTo>
                  <a:lnTo>
                    <a:pt x="18" y="463"/>
                  </a:lnTo>
                  <a:lnTo>
                    <a:pt x="12" y="454"/>
                  </a:lnTo>
                  <a:lnTo>
                    <a:pt x="10" y="450"/>
                  </a:lnTo>
                  <a:lnTo>
                    <a:pt x="7" y="445"/>
                  </a:lnTo>
                  <a:lnTo>
                    <a:pt x="4" y="435"/>
                  </a:lnTo>
                  <a:lnTo>
                    <a:pt x="3" y="430"/>
                  </a:lnTo>
                  <a:lnTo>
                    <a:pt x="2" y="425"/>
                  </a:lnTo>
                  <a:lnTo>
                    <a:pt x="0" y="413"/>
                  </a:lnTo>
                  <a:lnTo>
                    <a:pt x="0" y="402"/>
                  </a:lnTo>
                  <a:lnTo>
                    <a:pt x="1" y="391"/>
                  </a:lnTo>
                  <a:lnTo>
                    <a:pt x="3" y="381"/>
                  </a:lnTo>
                  <a:lnTo>
                    <a:pt x="5" y="371"/>
                  </a:lnTo>
                  <a:lnTo>
                    <a:pt x="7" y="366"/>
                  </a:lnTo>
                  <a:lnTo>
                    <a:pt x="9" y="361"/>
                  </a:lnTo>
                  <a:lnTo>
                    <a:pt x="14" y="353"/>
                  </a:lnTo>
                  <a:lnTo>
                    <a:pt x="17" y="348"/>
                  </a:lnTo>
                  <a:lnTo>
                    <a:pt x="19" y="345"/>
                  </a:lnTo>
                  <a:lnTo>
                    <a:pt x="26" y="338"/>
                  </a:lnTo>
                  <a:lnTo>
                    <a:pt x="30" y="335"/>
                  </a:lnTo>
                  <a:lnTo>
                    <a:pt x="34" y="332"/>
                  </a:lnTo>
                  <a:lnTo>
                    <a:pt x="39" y="329"/>
                  </a:lnTo>
                  <a:lnTo>
                    <a:pt x="44" y="327"/>
                  </a:lnTo>
                  <a:lnTo>
                    <a:pt x="48" y="326"/>
                  </a:lnTo>
                  <a:lnTo>
                    <a:pt x="53" y="326"/>
                  </a:lnTo>
                  <a:lnTo>
                    <a:pt x="57" y="324"/>
                  </a:lnTo>
                  <a:lnTo>
                    <a:pt x="61" y="326"/>
                  </a:lnTo>
                  <a:lnTo>
                    <a:pt x="70" y="328"/>
                  </a:lnTo>
                  <a:lnTo>
                    <a:pt x="78" y="331"/>
                  </a:lnTo>
                  <a:lnTo>
                    <a:pt x="85" y="336"/>
                  </a:lnTo>
                  <a:lnTo>
                    <a:pt x="92" y="341"/>
                  </a:lnTo>
                  <a:lnTo>
                    <a:pt x="99" y="345"/>
                  </a:lnTo>
                  <a:lnTo>
                    <a:pt x="106" y="350"/>
                  </a:lnTo>
                  <a:lnTo>
                    <a:pt x="112" y="354"/>
                  </a:lnTo>
                  <a:lnTo>
                    <a:pt x="118" y="356"/>
                  </a:lnTo>
                  <a:lnTo>
                    <a:pt x="121" y="357"/>
                  </a:lnTo>
                  <a:lnTo>
                    <a:pt x="123" y="357"/>
                  </a:lnTo>
                  <a:lnTo>
                    <a:pt x="126" y="357"/>
                  </a:lnTo>
                  <a:lnTo>
                    <a:pt x="129" y="356"/>
                  </a:lnTo>
                  <a:lnTo>
                    <a:pt x="131" y="355"/>
                  </a:lnTo>
                  <a:lnTo>
                    <a:pt x="133" y="353"/>
                  </a:lnTo>
                  <a:lnTo>
                    <a:pt x="136" y="350"/>
                  </a:lnTo>
                  <a:lnTo>
                    <a:pt x="138" y="346"/>
                  </a:lnTo>
                  <a:lnTo>
                    <a:pt x="140" y="342"/>
                  </a:lnTo>
                  <a:lnTo>
                    <a:pt x="142" y="336"/>
                  </a:lnTo>
                  <a:lnTo>
                    <a:pt x="142" y="142"/>
                  </a:lnTo>
                  <a:lnTo>
                    <a:pt x="412" y="142"/>
                  </a:lnTo>
                  <a:lnTo>
                    <a:pt x="418" y="140"/>
                  </a:lnTo>
                  <a:lnTo>
                    <a:pt x="422" y="138"/>
                  </a:lnTo>
                  <a:lnTo>
                    <a:pt x="425" y="136"/>
                  </a:lnTo>
                  <a:lnTo>
                    <a:pt x="428" y="134"/>
                  </a:lnTo>
                  <a:lnTo>
                    <a:pt x="429" y="131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3" y="92"/>
                  </a:lnTo>
                  <a:lnTo>
                    <a:pt x="408" y="85"/>
                  </a:lnTo>
                  <a:lnTo>
                    <a:pt x="404" y="77"/>
                  </a:lnTo>
                  <a:lnTo>
                    <a:pt x="401" y="70"/>
                  </a:lnTo>
                  <a:lnTo>
                    <a:pt x="399" y="66"/>
                  </a:lnTo>
                  <a:lnTo>
                    <a:pt x="399" y="61"/>
                  </a:lnTo>
                  <a:lnTo>
                    <a:pt x="398" y="57"/>
                  </a:lnTo>
                  <a:lnTo>
                    <a:pt x="398" y="53"/>
                  </a:lnTo>
                  <a:lnTo>
                    <a:pt x="399" y="51"/>
                  </a:lnTo>
                  <a:lnTo>
                    <a:pt x="399" y="49"/>
                  </a:lnTo>
                  <a:lnTo>
                    <a:pt x="400" y="44"/>
                  </a:lnTo>
                  <a:lnTo>
                    <a:pt x="402" y="40"/>
                  </a:lnTo>
                  <a:lnTo>
                    <a:pt x="405" y="35"/>
                  </a:lnTo>
                  <a:lnTo>
                    <a:pt x="408" y="30"/>
                  </a:lnTo>
                  <a:lnTo>
                    <a:pt x="411" y="27"/>
                  </a:lnTo>
                  <a:lnTo>
                    <a:pt x="414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4"/>
                  </a:lnTo>
                  <a:lnTo>
                    <a:pt x="553" y="38"/>
                  </a:lnTo>
                  <a:lnTo>
                    <a:pt x="555" y="43"/>
                  </a:lnTo>
                  <a:lnTo>
                    <a:pt x="557" y="47"/>
                  </a:lnTo>
                  <a:lnTo>
                    <a:pt x="557" y="51"/>
                  </a:lnTo>
                  <a:lnTo>
                    <a:pt x="557" y="55"/>
                  </a:lnTo>
                  <a:lnTo>
                    <a:pt x="557" y="59"/>
                  </a:lnTo>
                  <a:lnTo>
                    <a:pt x="555" y="67"/>
                  </a:lnTo>
                  <a:lnTo>
                    <a:pt x="551" y="75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1"/>
                  </a:lnTo>
                  <a:lnTo>
                    <a:pt x="525" y="134"/>
                  </a:lnTo>
                  <a:lnTo>
                    <a:pt x="528" y="136"/>
                  </a:lnTo>
                  <a:lnTo>
                    <a:pt x="531" y="138"/>
                  </a:lnTo>
                  <a:lnTo>
                    <a:pt x="535" y="140"/>
                  </a:lnTo>
                  <a:lnTo>
                    <a:pt x="540" y="142"/>
                  </a:lnTo>
                  <a:lnTo>
                    <a:pt x="814" y="142"/>
                  </a:lnTo>
                  <a:lnTo>
                    <a:pt x="814" y="338"/>
                  </a:lnTo>
                  <a:lnTo>
                    <a:pt x="816" y="343"/>
                  </a:lnTo>
                  <a:lnTo>
                    <a:pt x="818" y="347"/>
                  </a:lnTo>
                  <a:lnTo>
                    <a:pt x="820" y="350"/>
                  </a:lnTo>
                  <a:lnTo>
                    <a:pt x="822" y="353"/>
                  </a:lnTo>
                  <a:lnTo>
                    <a:pt x="825" y="355"/>
                  </a:lnTo>
                  <a:lnTo>
                    <a:pt x="827" y="356"/>
                  </a:lnTo>
                  <a:lnTo>
                    <a:pt x="830" y="357"/>
                  </a:lnTo>
                  <a:lnTo>
                    <a:pt x="832" y="357"/>
                  </a:lnTo>
                  <a:lnTo>
                    <a:pt x="835" y="357"/>
                  </a:lnTo>
                  <a:lnTo>
                    <a:pt x="838" y="356"/>
                  </a:lnTo>
                  <a:lnTo>
                    <a:pt x="843" y="354"/>
                  </a:lnTo>
                  <a:lnTo>
                    <a:pt x="850" y="350"/>
                  </a:lnTo>
                  <a:lnTo>
                    <a:pt x="856" y="345"/>
                  </a:lnTo>
                  <a:lnTo>
                    <a:pt x="870" y="335"/>
                  </a:lnTo>
                  <a:lnTo>
                    <a:pt x="878" y="331"/>
                  </a:lnTo>
                  <a:lnTo>
                    <a:pt x="882" y="329"/>
                  </a:lnTo>
                  <a:lnTo>
                    <a:pt x="886" y="328"/>
                  </a:lnTo>
                  <a:lnTo>
                    <a:pt x="890" y="327"/>
                  </a:lnTo>
                  <a:lnTo>
                    <a:pt x="894" y="326"/>
                  </a:lnTo>
                  <a:lnTo>
                    <a:pt x="898" y="324"/>
                  </a:lnTo>
                  <a:lnTo>
                    <a:pt x="903" y="326"/>
                  </a:lnTo>
                  <a:lnTo>
                    <a:pt x="907" y="326"/>
                  </a:lnTo>
                  <a:lnTo>
                    <a:pt x="911" y="327"/>
                  </a:lnTo>
                  <a:lnTo>
                    <a:pt x="916" y="329"/>
                  </a:lnTo>
                  <a:lnTo>
                    <a:pt x="921" y="332"/>
                  </a:lnTo>
                  <a:lnTo>
                    <a:pt x="925" y="335"/>
                  </a:lnTo>
                  <a:lnTo>
                    <a:pt x="929" y="338"/>
                  </a:lnTo>
                  <a:lnTo>
                    <a:pt x="932" y="341"/>
                  </a:lnTo>
                  <a:lnTo>
                    <a:pt x="936" y="345"/>
                  </a:lnTo>
                  <a:lnTo>
                    <a:pt x="941" y="353"/>
                  </a:lnTo>
                  <a:lnTo>
                    <a:pt x="946" y="361"/>
                  </a:lnTo>
                  <a:lnTo>
                    <a:pt x="948" y="366"/>
                  </a:lnTo>
                  <a:lnTo>
                    <a:pt x="950" y="371"/>
                  </a:lnTo>
                  <a:lnTo>
                    <a:pt x="953" y="381"/>
                  </a:lnTo>
                  <a:lnTo>
                    <a:pt x="954" y="391"/>
                  </a:lnTo>
                  <a:lnTo>
                    <a:pt x="955" y="397"/>
                  </a:lnTo>
                  <a:lnTo>
                    <a:pt x="955" y="402"/>
                  </a:lnTo>
                  <a:lnTo>
                    <a:pt x="955" y="413"/>
                  </a:lnTo>
                  <a:lnTo>
                    <a:pt x="954" y="425"/>
                  </a:lnTo>
                  <a:lnTo>
                    <a:pt x="951" y="435"/>
                  </a:lnTo>
                  <a:lnTo>
                    <a:pt x="948" y="445"/>
                  </a:lnTo>
                  <a:lnTo>
                    <a:pt x="946" y="450"/>
                  </a:lnTo>
                  <a:lnTo>
                    <a:pt x="943" y="454"/>
                  </a:lnTo>
                  <a:lnTo>
                    <a:pt x="940" y="459"/>
                  </a:lnTo>
                  <a:lnTo>
                    <a:pt x="937" y="463"/>
                  </a:lnTo>
                  <a:lnTo>
                    <a:pt x="934" y="467"/>
                  </a:lnTo>
                  <a:lnTo>
                    <a:pt x="931" y="470"/>
                  </a:lnTo>
                  <a:lnTo>
                    <a:pt x="927" y="474"/>
                  </a:lnTo>
                  <a:lnTo>
                    <a:pt x="922" y="477"/>
                  </a:lnTo>
                  <a:lnTo>
                    <a:pt x="917" y="480"/>
                  </a:lnTo>
                  <a:lnTo>
                    <a:pt x="913" y="482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0" y="483"/>
                  </a:lnTo>
                  <a:lnTo>
                    <a:pt x="896" y="483"/>
                  </a:lnTo>
                  <a:lnTo>
                    <a:pt x="888" y="481"/>
                  </a:lnTo>
                  <a:lnTo>
                    <a:pt x="880" y="477"/>
                  </a:lnTo>
                  <a:lnTo>
                    <a:pt x="872" y="472"/>
                  </a:lnTo>
                  <a:lnTo>
                    <a:pt x="857" y="462"/>
                  </a:lnTo>
                  <a:lnTo>
                    <a:pt x="851" y="457"/>
                  </a:lnTo>
                  <a:lnTo>
                    <a:pt x="844" y="453"/>
                  </a:lnTo>
                  <a:lnTo>
                    <a:pt x="838" y="450"/>
                  </a:lnTo>
                  <a:lnTo>
                    <a:pt x="835" y="449"/>
                  </a:lnTo>
                  <a:lnTo>
                    <a:pt x="832" y="449"/>
                  </a:lnTo>
                  <a:lnTo>
                    <a:pt x="830" y="449"/>
                  </a:lnTo>
                  <a:lnTo>
                    <a:pt x="827" y="450"/>
                  </a:lnTo>
                  <a:lnTo>
                    <a:pt x="824" y="451"/>
                  </a:lnTo>
                  <a:lnTo>
                    <a:pt x="822" y="453"/>
                  </a:lnTo>
                  <a:lnTo>
                    <a:pt x="820" y="456"/>
                  </a:lnTo>
                  <a:lnTo>
                    <a:pt x="818" y="459"/>
                  </a:lnTo>
                  <a:lnTo>
                    <a:pt x="816" y="464"/>
                  </a:lnTo>
                  <a:lnTo>
                    <a:pt x="814" y="469"/>
                  </a:lnTo>
                  <a:lnTo>
                    <a:pt x="814" y="667"/>
                  </a:lnTo>
                  <a:lnTo>
                    <a:pt x="142" y="667"/>
                  </a:lnTo>
                  <a:lnTo>
                    <a:pt x="142" y="471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504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3518641" y="2678338"/>
              <a:ext cx="2106719" cy="2076407"/>
            </a:xfrm>
            <a:custGeom>
              <a:avLst/>
              <a:gdLst>
                <a:gd name="T0" fmla="*/ 11 w 673"/>
                <a:gd name="T1" fmla="*/ 449 h 664"/>
                <a:gd name="T2" fmla="*/ 27 w 673"/>
                <a:gd name="T3" fmla="*/ 448 h 664"/>
                <a:gd name="T4" fmla="*/ 60 w 673"/>
                <a:gd name="T5" fmla="*/ 471 h 664"/>
                <a:gd name="T6" fmla="*/ 85 w 673"/>
                <a:gd name="T7" fmla="*/ 482 h 664"/>
                <a:gd name="T8" fmla="*/ 109 w 673"/>
                <a:gd name="T9" fmla="*/ 476 h 664"/>
                <a:gd name="T10" fmla="*/ 132 w 673"/>
                <a:gd name="T11" fmla="*/ 447 h 664"/>
                <a:gd name="T12" fmla="*/ 142 w 673"/>
                <a:gd name="T13" fmla="*/ 412 h 664"/>
                <a:gd name="T14" fmla="*/ 135 w 673"/>
                <a:gd name="T15" fmla="*/ 365 h 664"/>
                <a:gd name="T16" fmla="*/ 116 w 673"/>
                <a:gd name="T17" fmla="*/ 335 h 664"/>
                <a:gd name="T18" fmla="*/ 92 w 673"/>
                <a:gd name="T19" fmla="*/ 323 h 664"/>
                <a:gd name="T20" fmla="*/ 67 w 673"/>
                <a:gd name="T21" fmla="*/ 328 h 664"/>
                <a:gd name="T22" fmla="*/ 26 w 673"/>
                <a:gd name="T23" fmla="*/ 354 h 664"/>
                <a:gd name="T24" fmla="*/ 11 w 673"/>
                <a:gd name="T25" fmla="*/ 352 h 664"/>
                <a:gd name="T26" fmla="*/ 0 w 673"/>
                <a:gd name="T27" fmla="*/ 334 h 664"/>
                <a:gd name="T28" fmla="*/ 283 w 673"/>
                <a:gd name="T29" fmla="*/ 135 h 664"/>
                <a:gd name="T30" fmla="*/ 290 w 673"/>
                <a:gd name="T31" fmla="*/ 123 h 664"/>
                <a:gd name="T32" fmla="*/ 278 w 673"/>
                <a:gd name="T33" fmla="*/ 99 h 664"/>
                <a:gd name="T34" fmla="*/ 258 w 673"/>
                <a:gd name="T35" fmla="*/ 65 h 664"/>
                <a:gd name="T36" fmla="*/ 259 w 673"/>
                <a:gd name="T37" fmla="*/ 43 h 664"/>
                <a:gd name="T38" fmla="*/ 273 w 673"/>
                <a:gd name="T39" fmla="*/ 22 h 664"/>
                <a:gd name="T40" fmla="*/ 304 w 673"/>
                <a:gd name="T41" fmla="*/ 5 h 664"/>
                <a:gd name="T42" fmla="*/ 356 w 673"/>
                <a:gd name="T43" fmla="*/ 1 h 664"/>
                <a:gd name="T44" fmla="*/ 390 w 673"/>
                <a:gd name="T45" fmla="*/ 15 h 664"/>
                <a:gd name="T46" fmla="*/ 410 w 673"/>
                <a:gd name="T47" fmla="*/ 32 h 664"/>
                <a:gd name="T48" fmla="*/ 416 w 673"/>
                <a:gd name="T49" fmla="*/ 54 h 664"/>
                <a:gd name="T50" fmla="*/ 394 w 673"/>
                <a:gd name="T51" fmla="*/ 98 h 664"/>
                <a:gd name="T52" fmla="*/ 381 w 673"/>
                <a:gd name="T53" fmla="*/ 123 h 664"/>
                <a:gd name="T54" fmla="*/ 388 w 673"/>
                <a:gd name="T55" fmla="*/ 135 h 664"/>
                <a:gd name="T56" fmla="*/ 673 w 673"/>
                <a:gd name="T57" fmla="*/ 334 h 664"/>
                <a:gd name="T58" fmla="*/ 662 w 673"/>
                <a:gd name="T59" fmla="*/ 353 h 664"/>
                <a:gd name="T60" fmla="*/ 648 w 673"/>
                <a:gd name="T61" fmla="*/ 354 h 664"/>
                <a:gd name="T62" fmla="*/ 615 w 673"/>
                <a:gd name="T63" fmla="*/ 333 h 664"/>
                <a:gd name="T64" fmla="*/ 587 w 673"/>
                <a:gd name="T65" fmla="*/ 323 h 664"/>
                <a:gd name="T66" fmla="*/ 565 w 673"/>
                <a:gd name="T67" fmla="*/ 330 h 664"/>
                <a:gd name="T68" fmla="*/ 545 w 673"/>
                <a:gd name="T69" fmla="*/ 350 h 664"/>
                <a:gd name="T70" fmla="*/ 532 w 673"/>
                <a:gd name="T71" fmla="*/ 390 h 664"/>
                <a:gd name="T72" fmla="*/ 535 w 673"/>
                <a:gd name="T73" fmla="*/ 433 h 664"/>
                <a:gd name="T74" fmla="*/ 549 w 673"/>
                <a:gd name="T75" fmla="*/ 461 h 664"/>
                <a:gd name="T76" fmla="*/ 568 w 673"/>
                <a:gd name="T77" fmla="*/ 478 h 664"/>
                <a:gd name="T78" fmla="*/ 590 w 673"/>
                <a:gd name="T79" fmla="*/ 482 h 664"/>
                <a:gd name="T80" fmla="*/ 628 w 673"/>
                <a:gd name="T81" fmla="*/ 460 h 664"/>
                <a:gd name="T82" fmla="*/ 651 w 673"/>
                <a:gd name="T83" fmla="*/ 447 h 664"/>
                <a:gd name="T84" fmla="*/ 665 w 673"/>
                <a:gd name="T85" fmla="*/ 451 h 664"/>
                <a:gd name="T86" fmla="*/ 673 w 673"/>
                <a:gd name="T87" fmla="*/ 664 h 664"/>
                <a:gd name="T88" fmla="*/ 383 w 673"/>
                <a:gd name="T89" fmla="*/ 654 h 664"/>
                <a:gd name="T90" fmla="*/ 382 w 673"/>
                <a:gd name="T91" fmla="*/ 639 h 664"/>
                <a:gd name="T92" fmla="*/ 405 w 673"/>
                <a:gd name="T93" fmla="*/ 605 h 664"/>
                <a:gd name="T94" fmla="*/ 416 w 673"/>
                <a:gd name="T95" fmla="*/ 572 h 664"/>
                <a:gd name="T96" fmla="*/ 403 w 673"/>
                <a:gd name="T97" fmla="*/ 546 h 664"/>
                <a:gd name="T98" fmla="*/ 377 w 673"/>
                <a:gd name="T99" fmla="*/ 529 h 664"/>
                <a:gd name="T100" fmla="*/ 335 w 673"/>
                <a:gd name="T101" fmla="*/ 522 h 664"/>
                <a:gd name="T102" fmla="*/ 294 w 673"/>
                <a:gd name="T103" fmla="*/ 531 h 664"/>
                <a:gd name="T104" fmla="*/ 267 w 673"/>
                <a:gd name="T105" fmla="*/ 551 h 664"/>
                <a:gd name="T106" fmla="*/ 257 w 673"/>
                <a:gd name="T107" fmla="*/ 574 h 664"/>
                <a:gd name="T108" fmla="*/ 263 w 673"/>
                <a:gd name="T109" fmla="*/ 599 h 664"/>
                <a:gd name="T110" fmla="*/ 287 w 673"/>
                <a:gd name="T111" fmla="*/ 634 h 664"/>
                <a:gd name="T112" fmla="*/ 289 w 673"/>
                <a:gd name="T113" fmla="*/ 650 h 664"/>
                <a:gd name="T114" fmla="*/ 274 w 673"/>
                <a:gd name="T115" fmla="*/ 662 h 6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73"/>
                <a:gd name="T175" fmla="*/ 0 h 664"/>
                <a:gd name="T176" fmla="*/ 673 w 673"/>
                <a:gd name="T177" fmla="*/ 664 h 6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73" h="664">
                  <a:moveTo>
                    <a:pt x="1" y="468"/>
                  </a:moveTo>
                  <a:lnTo>
                    <a:pt x="4" y="458"/>
                  </a:lnTo>
                  <a:lnTo>
                    <a:pt x="7" y="454"/>
                  </a:lnTo>
                  <a:lnTo>
                    <a:pt x="9" y="451"/>
                  </a:lnTo>
                  <a:lnTo>
                    <a:pt x="11" y="449"/>
                  </a:lnTo>
                  <a:lnTo>
                    <a:pt x="13" y="447"/>
                  </a:lnTo>
                  <a:lnTo>
                    <a:pt x="16" y="447"/>
                  </a:lnTo>
                  <a:lnTo>
                    <a:pt x="19" y="446"/>
                  </a:lnTo>
                  <a:lnTo>
                    <a:pt x="23" y="447"/>
                  </a:lnTo>
                  <a:lnTo>
                    <a:pt x="27" y="448"/>
                  </a:lnTo>
                  <a:lnTo>
                    <a:pt x="30" y="450"/>
                  </a:lnTo>
                  <a:lnTo>
                    <a:pt x="34" y="452"/>
                  </a:lnTo>
                  <a:lnTo>
                    <a:pt x="42" y="459"/>
                  </a:lnTo>
                  <a:lnTo>
                    <a:pt x="51" y="465"/>
                  </a:lnTo>
                  <a:lnTo>
                    <a:pt x="60" y="471"/>
                  </a:lnTo>
                  <a:lnTo>
                    <a:pt x="65" y="474"/>
                  </a:lnTo>
                  <a:lnTo>
                    <a:pt x="70" y="477"/>
                  </a:lnTo>
                  <a:lnTo>
                    <a:pt x="75" y="479"/>
                  </a:lnTo>
                  <a:lnTo>
                    <a:pt x="80" y="481"/>
                  </a:lnTo>
                  <a:lnTo>
                    <a:pt x="85" y="482"/>
                  </a:lnTo>
                  <a:lnTo>
                    <a:pt x="90" y="482"/>
                  </a:lnTo>
                  <a:lnTo>
                    <a:pt x="95" y="482"/>
                  </a:lnTo>
                  <a:lnTo>
                    <a:pt x="100" y="481"/>
                  </a:lnTo>
                  <a:lnTo>
                    <a:pt x="104" y="479"/>
                  </a:lnTo>
                  <a:lnTo>
                    <a:pt x="109" y="476"/>
                  </a:lnTo>
                  <a:lnTo>
                    <a:pt x="117" y="469"/>
                  </a:lnTo>
                  <a:lnTo>
                    <a:pt x="121" y="465"/>
                  </a:lnTo>
                  <a:lnTo>
                    <a:pt x="124" y="461"/>
                  </a:lnTo>
                  <a:lnTo>
                    <a:pt x="130" y="452"/>
                  </a:lnTo>
                  <a:lnTo>
                    <a:pt x="132" y="447"/>
                  </a:lnTo>
                  <a:lnTo>
                    <a:pt x="134" y="443"/>
                  </a:lnTo>
                  <a:lnTo>
                    <a:pt x="138" y="433"/>
                  </a:lnTo>
                  <a:lnTo>
                    <a:pt x="139" y="427"/>
                  </a:lnTo>
                  <a:lnTo>
                    <a:pt x="140" y="422"/>
                  </a:lnTo>
                  <a:lnTo>
                    <a:pt x="142" y="412"/>
                  </a:lnTo>
                  <a:lnTo>
                    <a:pt x="142" y="401"/>
                  </a:lnTo>
                  <a:lnTo>
                    <a:pt x="141" y="390"/>
                  </a:lnTo>
                  <a:lnTo>
                    <a:pt x="139" y="380"/>
                  </a:lnTo>
                  <a:lnTo>
                    <a:pt x="136" y="370"/>
                  </a:lnTo>
                  <a:lnTo>
                    <a:pt x="135" y="365"/>
                  </a:lnTo>
                  <a:lnTo>
                    <a:pt x="133" y="360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5"/>
                  </a:lnTo>
                  <a:lnTo>
                    <a:pt x="112" y="332"/>
                  </a:lnTo>
                  <a:lnTo>
                    <a:pt x="108" y="330"/>
                  </a:lnTo>
                  <a:lnTo>
                    <a:pt x="103" y="327"/>
                  </a:lnTo>
                  <a:lnTo>
                    <a:pt x="98" y="325"/>
                  </a:lnTo>
                  <a:lnTo>
                    <a:pt x="92" y="323"/>
                  </a:lnTo>
                  <a:lnTo>
                    <a:pt x="87" y="323"/>
                  </a:lnTo>
                  <a:lnTo>
                    <a:pt x="82" y="323"/>
                  </a:lnTo>
                  <a:lnTo>
                    <a:pt x="77" y="324"/>
                  </a:lnTo>
                  <a:lnTo>
                    <a:pt x="72" y="326"/>
                  </a:lnTo>
                  <a:lnTo>
                    <a:pt x="67" y="328"/>
                  </a:lnTo>
                  <a:lnTo>
                    <a:pt x="58" y="333"/>
                  </a:lnTo>
                  <a:lnTo>
                    <a:pt x="49" y="339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19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9"/>
                  </a:lnTo>
                  <a:lnTo>
                    <a:pt x="0" y="334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7"/>
                  </a:lnTo>
                  <a:lnTo>
                    <a:pt x="261" y="73"/>
                  </a:lnTo>
                  <a:lnTo>
                    <a:pt x="260" y="69"/>
                  </a:lnTo>
                  <a:lnTo>
                    <a:pt x="258" y="65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30"/>
                  </a:lnTo>
                  <a:lnTo>
                    <a:pt x="270" y="26"/>
                  </a:lnTo>
                  <a:lnTo>
                    <a:pt x="273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5"/>
                  </a:lnTo>
                  <a:lnTo>
                    <a:pt x="395" y="17"/>
                  </a:lnTo>
                  <a:lnTo>
                    <a:pt x="399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7"/>
                  </a:lnTo>
                  <a:lnTo>
                    <a:pt x="410" y="75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1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1" y="141"/>
                  </a:lnTo>
                  <a:lnTo>
                    <a:pt x="673" y="141"/>
                  </a:lnTo>
                  <a:lnTo>
                    <a:pt x="673" y="334"/>
                  </a:lnTo>
                  <a:lnTo>
                    <a:pt x="671" y="340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8"/>
                  </a:lnTo>
                  <a:lnTo>
                    <a:pt x="615" y="333"/>
                  </a:lnTo>
                  <a:lnTo>
                    <a:pt x="608" y="329"/>
                  </a:lnTo>
                  <a:lnTo>
                    <a:pt x="600" y="326"/>
                  </a:lnTo>
                  <a:lnTo>
                    <a:pt x="596" y="324"/>
                  </a:lnTo>
                  <a:lnTo>
                    <a:pt x="592" y="323"/>
                  </a:lnTo>
                  <a:lnTo>
                    <a:pt x="587" y="323"/>
                  </a:lnTo>
                  <a:lnTo>
                    <a:pt x="583" y="323"/>
                  </a:lnTo>
                  <a:lnTo>
                    <a:pt x="579" y="324"/>
                  </a:lnTo>
                  <a:lnTo>
                    <a:pt x="574" y="325"/>
                  </a:lnTo>
                  <a:lnTo>
                    <a:pt x="570" y="327"/>
                  </a:lnTo>
                  <a:lnTo>
                    <a:pt x="565" y="330"/>
                  </a:lnTo>
                  <a:lnTo>
                    <a:pt x="561" y="332"/>
                  </a:lnTo>
                  <a:lnTo>
                    <a:pt x="557" y="335"/>
                  </a:lnTo>
                  <a:lnTo>
                    <a:pt x="554" y="339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60"/>
                  </a:lnTo>
                  <a:lnTo>
                    <a:pt x="538" y="365"/>
                  </a:lnTo>
                  <a:lnTo>
                    <a:pt x="537" y="370"/>
                  </a:lnTo>
                  <a:lnTo>
                    <a:pt x="534" y="380"/>
                  </a:lnTo>
                  <a:lnTo>
                    <a:pt x="532" y="390"/>
                  </a:lnTo>
                  <a:lnTo>
                    <a:pt x="532" y="395"/>
                  </a:lnTo>
                  <a:lnTo>
                    <a:pt x="531" y="401"/>
                  </a:lnTo>
                  <a:lnTo>
                    <a:pt x="532" y="412"/>
                  </a:lnTo>
                  <a:lnTo>
                    <a:pt x="533" y="422"/>
                  </a:lnTo>
                  <a:lnTo>
                    <a:pt x="535" y="433"/>
                  </a:lnTo>
                  <a:lnTo>
                    <a:pt x="539" y="443"/>
                  </a:lnTo>
                  <a:lnTo>
                    <a:pt x="541" y="447"/>
                  </a:lnTo>
                  <a:lnTo>
                    <a:pt x="543" y="452"/>
                  </a:lnTo>
                  <a:lnTo>
                    <a:pt x="546" y="457"/>
                  </a:lnTo>
                  <a:lnTo>
                    <a:pt x="549" y="461"/>
                  </a:lnTo>
                  <a:lnTo>
                    <a:pt x="552" y="465"/>
                  </a:lnTo>
                  <a:lnTo>
                    <a:pt x="556" y="469"/>
                  </a:lnTo>
                  <a:lnTo>
                    <a:pt x="560" y="473"/>
                  </a:lnTo>
                  <a:lnTo>
                    <a:pt x="564" y="476"/>
                  </a:lnTo>
                  <a:lnTo>
                    <a:pt x="568" y="478"/>
                  </a:lnTo>
                  <a:lnTo>
                    <a:pt x="573" y="480"/>
                  </a:lnTo>
                  <a:lnTo>
                    <a:pt x="577" y="481"/>
                  </a:lnTo>
                  <a:lnTo>
                    <a:pt x="581" y="482"/>
                  </a:lnTo>
                  <a:lnTo>
                    <a:pt x="585" y="482"/>
                  </a:lnTo>
                  <a:lnTo>
                    <a:pt x="590" y="482"/>
                  </a:lnTo>
                  <a:lnTo>
                    <a:pt x="598" y="479"/>
                  </a:lnTo>
                  <a:lnTo>
                    <a:pt x="602" y="478"/>
                  </a:lnTo>
                  <a:lnTo>
                    <a:pt x="606" y="475"/>
                  </a:lnTo>
                  <a:lnTo>
                    <a:pt x="614" y="471"/>
                  </a:lnTo>
                  <a:lnTo>
                    <a:pt x="628" y="460"/>
                  </a:lnTo>
                  <a:lnTo>
                    <a:pt x="635" y="454"/>
                  </a:lnTo>
                  <a:lnTo>
                    <a:pt x="642" y="450"/>
                  </a:lnTo>
                  <a:lnTo>
                    <a:pt x="645" y="449"/>
                  </a:lnTo>
                  <a:lnTo>
                    <a:pt x="648" y="447"/>
                  </a:lnTo>
                  <a:lnTo>
                    <a:pt x="651" y="447"/>
                  </a:lnTo>
                  <a:lnTo>
                    <a:pt x="654" y="446"/>
                  </a:lnTo>
                  <a:lnTo>
                    <a:pt x="657" y="447"/>
                  </a:lnTo>
                  <a:lnTo>
                    <a:pt x="660" y="447"/>
                  </a:lnTo>
                  <a:lnTo>
                    <a:pt x="662" y="449"/>
                  </a:lnTo>
                  <a:lnTo>
                    <a:pt x="665" y="451"/>
                  </a:lnTo>
                  <a:lnTo>
                    <a:pt x="667" y="454"/>
                  </a:lnTo>
                  <a:lnTo>
                    <a:pt x="669" y="459"/>
                  </a:lnTo>
                  <a:lnTo>
                    <a:pt x="671" y="463"/>
                  </a:lnTo>
                  <a:lnTo>
                    <a:pt x="673" y="469"/>
                  </a:lnTo>
                  <a:lnTo>
                    <a:pt x="673" y="664"/>
                  </a:lnTo>
                  <a:lnTo>
                    <a:pt x="403" y="664"/>
                  </a:lnTo>
                  <a:lnTo>
                    <a:pt x="392" y="660"/>
                  </a:lnTo>
                  <a:lnTo>
                    <a:pt x="388" y="658"/>
                  </a:lnTo>
                  <a:lnTo>
                    <a:pt x="385" y="656"/>
                  </a:lnTo>
                  <a:lnTo>
                    <a:pt x="383" y="654"/>
                  </a:lnTo>
                  <a:lnTo>
                    <a:pt x="382" y="650"/>
                  </a:lnTo>
                  <a:lnTo>
                    <a:pt x="381" y="648"/>
                  </a:lnTo>
                  <a:lnTo>
                    <a:pt x="380" y="645"/>
                  </a:lnTo>
                  <a:lnTo>
                    <a:pt x="381" y="642"/>
                  </a:lnTo>
                  <a:lnTo>
                    <a:pt x="382" y="639"/>
                  </a:lnTo>
                  <a:lnTo>
                    <a:pt x="384" y="633"/>
                  </a:lnTo>
                  <a:lnTo>
                    <a:pt x="388" y="626"/>
                  </a:lnTo>
                  <a:lnTo>
                    <a:pt x="393" y="620"/>
                  </a:lnTo>
                  <a:lnTo>
                    <a:pt x="399" y="612"/>
                  </a:lnTo>
                  <a:lnTo>
                    <a:pt x="405" y="605"/>
                  </a:lnTo>
                  <a:lnTo>
                    <a:pt x="410" y="597"/>
                  </a:lnTo>
                  <a:lnTo>
                    <a:pt x="413" y="589"/>
                  </a:lnTo>
                  <a:lnTo>
                    <a:pt x="416" y="581"/>
                  </a:lnTo>
                  <a:lnTo>
                    <a:pt x="416" y="577"/>
                  </a:lnTo>
                  <a:lnTo>
                    <a:pt x="416" y="572"/>
                  </a:lnTo>
                  <a:lnTo>
                    <a:pt x="416" y="568"/>
                  </a:lnTo>
                  <a:lnTo>
                    <a:pt x="414" y="564"/>
                  </a:lnTo>
                  <a:lnTo>
                    <a:pt x="413" y="559"/>
                  </a:lnTo>
                  <a:lnTo>
                    <a:pt x="410" y="555"/>
                  </a:lnTo>
                  <a:lnTo>
                    <a:pt x="403" y="546"/>
                  </a:lnTo>
                  <a:lnTo>
                    <a:pt x="399" y="542"/>
                  </a:lnTo>
                  <a:lnTo>
                    <a:pt x="395" y="539"/>
                  </a:lnTo>
                  <a:lnTo>
                    <a:pt x="386" y="534"/>
                  </a:lnTo>
                  <a:lnTo>
                    <a:pt x="381" y="531"/>
                  </a:lnTo>
                  <a:lnTo>
                    <a:pt x="377" y="529"/>
                  </a:lnTo>
                  <a:lnTo>
                    <a:pt x="367" y="525"/>
                  </a:lnTo>
                  <a:lnTo>
                    <a:pt x="362" y="524"/>
                  </a:lnTo>
                  <a:lnTo>
                    <a:pt x="356" y="523"/>
                  </a:lnTo>
                  <a:lnTo>
                    <a:pt x="346" y="522"/>
                  </a:lnTo>
                  <a:lnTo>
                    <a:pt x="335" y="522"/>
                  </a:lnTo>
                  <a:lnTo>
                    <a:pt x="324" y="522"/>
                  </a:lnTo>
                  <a:lnTo>
                    <a:pt x="314" y="524"/>
                  </a:lnTo>
                  <a:lnTo>
                    <a:pt x="304" y="527"/>
                  </a:lnTo>
                  <a:lnTo>
                    <a:pt x="299" y="529"/>
                  </a:lnTo>
                  <a:lnTo>
                    <a:pt x="294" y="531"/>
                  </a:lnTo>
                  <a:lnTo>
                    <a:pt x="285" y="535"/>
                  </a:lnTo>
                  <a:lnTo>
                    <a:pt x="281" y="538"/>
                  </a:lnTo>
                  <a:lnTo>
                    <a:pt x="277" y="541"/>
                  </a:lnTo>
                  <a:lnTo>
                    <a:pt x="270" y="548"/>
                  </a:lnTo>
                  <a:lnTo>
                    <a:pt x="267" y="551"/>
                  </a:lnTo>
                  <a:lnTo>
                    <a:pt x="264" y="556"/>
                  </a:lnTo>
                  <a:lnTo>
                    <a:pt x="261" y="561"/>
                  </a:lnTo>
                  <a:lnTo>
                    <a:pt x="259" y="565"/>
                  </a:lnTo>
                  <a:lnTo>
                    <a:pt x="258" y="570"/>
                  </a:lnTo>
                  <a:lnTo>
                    <a:pt x="257" y="574"/>
                  </a:lnTo>
                  <a:lnTo>
                    <a:pt x="257" y="579"/>
                  </a:lnTo>
                  <a:lnTo>
                    <a:pt x="258" y="583"/>
                  </a:lnTo>
                  <a:lnTo>
                    <a:pt x="258" y="587"/>
                  </a:lnTo>
                  <a:lnTo>
                    <a:pt x="260" y="591"/>
                  </a:lnTo>
                  <a:lnTo>
                    <a:pt x="263" y="599"/>
                  </a:lnTo>
                  <a:lnTo>
                    <a:pt x="267" y="607"/>
                  </a:lnTo>
                  <a:lnTo>
                    <a:pt x="272" y="614"/>
                  </a:lnTo>
                  <a:lnTo>
                    <a:pt x="278" y="621"/>
                  </a:lnTo>
                  <a:lnTo>
                    <a:pt x="283" y="627"/>
                  </a:lnTo>
                  <a:lnTo>
                    <a:pt x="287" y="634"/>
                  </a:lnTo>
                  <a:lnTo>
                    <a:pt x="289" y="639"/>
                  </a:lnTo>
                  <a:lnTo>
                    <a:pt x="290" y="642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9" y="650"/>
                  </a:lnTo>
                  <a:lnTo>
                    <a:pt x="288" y="653"/>
                  </a:lnTo>
                  <a:lnTo>
                    <a:pt x="286" y="656"/>
                  </a:lnTo>
                  <a:lnTo>
                    <a:pt x="283" y="658"/>
                  </a:lnTo>
                  <a:lnTo>
                    <a:pt x="279" y="660"/>
                  </a:lnTo>
                  <a:lnTo>
                    <a:pt x="274" y="662"/>
                  </a:lnTo>
                  <a:lnTo>
                    <a:pt x="268" y="664"/>
                  </a:lnTo>
                  <a:lnTo>
                    <a:pt x="1" y="664"/>
                  </a:lnTo>
                  <a:lnTo>
                    <a:pt x="1" y="46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12000" tIns="468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04344" y="4754744"/>
              <a:ext cx="2118085" cy="1640666"/>
            </a:xfrm>
            <a:custGeom>
              <a:avLst/>
              <a:gdLst>
                <a:gd name="T0" fmla="*/ 673 w 677"/>
                <a:gd name="T1" fmla="*/ 204 h 524"/>
                <a:gd name="T2" fmla="*/ 666 w 677"/>
                <a:gd name="T3" fmla="*/ 212 h 524"/>
                <a:gd name="T4" fmla="*/ 656 w 677"/>
                <a:gd name="T5" fmla="*/ 213 h 524"/>
                <a:gd name="T6" fmla="*/ 641 w 677"/>
                <a:gd name="T7" fmla="*/ 206 h 524"/>
                <a:gd name="T8" fmla="*/ 620 w 677"/>
                <a:gd name="T9" fmla="*/ 192 h 524"/>
                <a:gd name="T10" fmla="*/ 601 w 677"/>
                <a:gd name="T11" fmla="*/ 183 h 524"/>
                <a:gd name="T12" fmla="*/ 588 w 677"/>
                <a:gd name="T13" fmla="*/ 181 h 524"/>
                <a:gd name="T14" fmla="*/ 575 w 677"/>
                <a:gd name="T15" fmla="*/ 186 h 524"/>
                <a:gd name="T16" fmla="*/ 562 w 677"/>
                <a:gd name="T17" fmla="*/ 194 h 524"/>
                <a:gd name="T18" fmla="*/ 550 w 677"/>
                <a:gd name="T19" fmla="*/ 209 h 524"/>
                <a:gd name="T20" fmla="*/ 541 w 677"/>
                <a:gd name="T21" fmla="*/ 227 h 524"/>
                <a:gd name="T22" fmla="*/ 536 w 677"/>
                <a:gd name="T23" fmla="*/ 253 h 524"/>
                <a:gd name="T24" fmla="*/ 537 w 677"/>
                <a:gd name="T25" fmla="*/ 281 h 524"/>
                <a:gd name="T26" fmla="*/ 545 w 677"/>
                <a:gd name="T27" fmla="*/ 306 h 524"/>
                <a:gd name="T28" fmla="*/ 554 w 677"/>
                <a:gd name="T29" fmla="*/ 319 h 524"/>
                <a:gd name="T30" fmla="*/ 564 w 677"/>
                <a:gd name="T31" fmla="*/ 330 h 524"/>
                <a:gd name="T32" fmla="*/ 578 w 677"/>
                <a:gd name="T33" fmla="*/ 338 h 524"/>
                <a:gd name="T34" fmla="*/ 591 w 677"/>
                <a:gd name="T35" fmla="*/ 340 h 524"/>
                <a:gd name="T36" fmla="*/ 611 w 677"/>
                <a:gd name="T37" fmla="*/ 333 h 524"/>
                <a:gd name="T38" fmla="*/ 640 w 677"/>
                <a:gd name="T39" fmla="*/ 314 h 524"/>
                <a:gd name="T40" fmla="*/ 658 w 677"/>
                <a:gd name="T41" fmla="*/ 305 h 524"/>
                <a:gd name="T42" fmla="*/ 666 w 677"/>
                <a:gd name="T43" fmla="*/ 307 h 524"/>
                <a:gd name="T44" fmla="*/ 673 w 677"/>
                <a:gd name="T45" fmla="*/ 315 h 524"/>
                <a:gd name="T46" fmla="*/ 677 w 677"/>
                <a:gd name="T47" fmla="*/ 523 h 524"/>
                <a:gd name="T48" fmla="*/ 274 w 677"/>
                <a:gd name="T49" fmla="*/ 0 h 524"/>
                <a:gd name="T50" fmla="*/ 285 w 677"/>
                <a:gd name="T51" fmla="*/ 6 h 524"/>
                <a:gd name="T52" fmla="*/ 291 w 677"/>
                <a:gd name="T53" fmla="*/ 13 h 524"/>
                <a:gd name="T54" fmla="*/ 291 w 677"/>
                <a:gd name="T55" fmla="*/ 21 h 524"/>
                <a:gd name="T56" fmla="*/ 283 w 677"/>
                <a:gd name="T57" fmla="*/ 35 h 524"/>
                <a:gd name="T58" fmla="*/ 269 w 677"/>
                <a:gd name="T59" fmla="*/ 56 h 524"/>
                <a:gd name="T60" fmla="*/ 261 w 677"/>
                <a:gd name="T61" fmla="*/ 75 h 524"/>
                <a:gd name="T62" fmla="*/ 260 w 677"/>
                <a:gd name="T63" fmla="*/ 89 h 524"/>
                <a:gd name="T64" fmla="*/ 262 w 677"/>
                <a:gd name="T65" fmla="*/ 98 h 524"/>
                <a:gd name="T66" fmla="*/ 269 w 677"/>
                <a:gd name="T67" fmla="*/ 110 h 524"/>
                <a:gd name="T68" fmla="*/ 279 w 677"/>
                <a:gd name="T69" fmla="*/ 121 h 524"/>
                <a:gd name="T70" fmla="*/ 300 w 677"/>
                <a:gd name="T71" fmla="*/ 133 h 524"/>
                <a:gd name="T72" fmla="*/ 327 w 677"/>
                <a:gd name="T73" fmla="*/ 139 h 524"/>
                <a:gd name="T74" fmla="*/ 359 w 677"/>
                <a:gd name="T75" fmla="*/ 139 h 524"/>
                <a:gd name="T76" fmla="*/ 384 w 677"/>
                <a:gd name="T77" fmla="*/ 131 h 524"/>
                <a:gd name="T78" fmla="*/ 397 w 677"/>
                <a:gd name="T79" fmla="*/ 122 h 524"/>
                <a:gd name="T80" fmla="*/ 408 w 677"/>
                <a:gd name="T81" fmla="*/ 112 h 524"/>
                <a:gd name="T82" fmla="*/ 416 w 677"/>
                <a:gd name="T83" fmla="*/ 99 h 524"/>
                <a:gd name="T84" fmla="*/ 417 w 677"/>
                <a:gd name="T85" fmla="*/ 86 h 524"/>
                <a:gd name="T86" fmla="*/ 415 w 677"/>
                <a:gd name="T87" fmla="*/ 73 h 524"/>
                <a:gd name="T88" fmla="*/ 396 w 677"/>
                <a:gd name="T89" fmla="*/ 43 h 524"/>
                <a:gd name="T90" fmla="*/ 384 w 677"/>
                <a:gd name="T91" fmla="*/ 24 h 524"/>
                <a:gd name="T92" fmla="*/ 383 w 677"/>
                <a:gd name="T93" fmla="*/ 13 h 524"/>
                <a:gd name="T94" fmla="*/ 389 w 677"/>
                <a:gd name="T95" fmla="*/ 6 h 524"/>
                <a:gd name="T96" fmla="*/ 401 w 677"/>
                <a:gd name="T97" fmla="*/ 0 h 5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7"/>
                <a:gd name="T148" fmla="*/ 0 h 524"/>
                <a:gd name="T149" fmla="*/ 677 w 677"/>
                <a:gd name="T150" fmla="*/ 524 h 5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7" h="524">
                  <a:moveTo>
                    <a:pt x="677" y="0"/>
                  </a:moveTo>
                  <a:lnTo>
                    <a:pt x="677" y="195"/>
                  </a:lnTo>
                  <a:lnTo>
                    <a:pt x="673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6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6" y="213"/>
                  </a:lnTo>
                  <a:lnTo>
                    <a:pt x="653" y="212"/>
                  </a:lnTo>
                  <a:lnTo>
                    <a:pt x="647" y="210"/>
                  </a:lnTo>
                  <a:lnTo>
                    <a:pt x="641" y="206"/>
                  </a:lnTo>
                  <a:lnTo>
                    <a:pt x="634" y="201"/>
                  </a:lnTo>
                  <a:lnTo>
                    <a:pt x="628" y="196"/>
                  </a:lnTo>
                  <a:lnTo>
                    <a:pt x="620" y="192"/>
                  </a:lnTo>
                  <a:lnTo>
                    <a:pt x="613" y="187"/>
                  </a:lnTo>
                  <a:lnTo>
                    <a:pt x="605" y="184"/>
                  </a:lnTo>
                  <a:lnTo>
                    <a:pt x="601" y="183"/>
                  </a:lnTo>
                  <a:lnTo>
                    <a:pt x="597" y="181"/>
                  </a:lnTo>
                  <a:lnTo>
                    <a:pt x="593" y="181"/>
                  </a:lnTo>
                  <a:lnTo>
                    <a:pt x="588" y="181"/>
                  </a:lnTo>
                  <a:lnTo>
                    <a:pt x="584" y="183"/>
                  </a:lnTo>
                  <a:lnTo>
                    <a:pt x="580" y="184"/>
                  </a:lnTo>
                  <a:lnTo>
                    <a:pt x="575" y="186"/>
                  </a:lnTo>
                  <a:lnTo>
                    <a:pt x="569" y="188"/>
                  </a:lnTo>
                  <a:lnTo>
                    <a:pt x="566" y="191"/>
                  </a:lnTo>
                  <a:lnTo>
                    <a:pt x="562" y="194"/>
                  </a:lnTo>
                  <a:lnTo>
                    <a:pt x="559" y="197"/>
                  </a:lnTo>
                  <a:lnTo>
                    <a:pt x="555" y="201"/>
                  </a:lnTo>
                  <a:lnTo>
                    <a:pt x="550" y="209"/>
                  </a:lnTo>
                  <a:lnTo>
                    <a:pt x="545" y="218"/>
                  </a:lnTo>
                  <a:lnTo>
                    <a:pt x="543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7" y="248"/>
                  </a:lnTo>
                  <a:lnTo>
                    <a:pt x="536" y="253"/>
                  </a:lnTo>
                  <a:lnTo>
                    <a:pt x="536" y="259"/>
                  </a:lnTo>
                  <a:lnTo>
                    <a:pt x="536" y="269"/>
                  </a:lnTo>
                  <a:lnTo>
                    <a:pt x="537" y="281"/>
                  </a:lnTo>
                  <a:lnTo>
                    <a:pt x="540" y="291"/>
                  </a:lnTo>
                  <a:lnTo>
                    <a:pt x="543" y="301"/>
                  </a:lnTo>
                  <a:lnTo>
                    <a:pt x="545" y="306"/>
                  </a:lnTo>
                  <a:lnTo>
                    <a:pt x="548" y="311"/>
                  </a:lnTo>
                  <a:lnTo>
                    <a:pt x="551" y="315"/>
                  </a:lnTo>
                  <a:lnTo>
                    <a:pt x="554" y="319"/>
                  </a:lnTo>
                  <a:lnTo>
                    <a:pt x="557" y="323"/>
                  </a:lnTo>
                  <a:lnTo>
                    <a:pt x="560" y="327"/>
                  </a:lnTo>
                  <a:lnTo>
                    <a:pt x="564" y="330"/>
                  </a:lnTo>
                  <a:lnTo>
                    <a:pt x="568" y="333"/>
                  </a:lnTo>
                  <a:lnTo>
                    <a:pt x="574" y="336"/>
                  </a:lnTo>
                  <a:lnTo>
                    <a:pt x="578" y="338"/>
                  </a:lnTo>
                  <a:lnTo>
                    <a:pt x="582" y="339"/>
                  </a:lnTo>
                  <a:lnTo>
                    <a:pt x="587" y="340"/>
                  </a:lnTo>
                  <a:lnTo>
                    <a:pt x="591" y="340"/>
                  </a:lnTo>
                  <a:lnTo>
                    <a:pt x="595" y="339"/>
                  </a:lnTo>
                  <a:lnTo>
                    <a:pt x="603" y="337"/>
                  </a:lnTo>
                  <a:lnTo>
                    <a:pt x="611" y="333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0" y="314"/>
                  </a:lnTo>
                  <a:lnTo>
                    <a:pt x="646" y="309"/>
                  </a:lnTo>
                  <a:lnTo>
                    <a:pt x="653" y="306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1"/>
                  </a:lnTo>
                  <a:lnTo>
                    <a:pt x="673" y="315"/>
                  </a:lnTo>
                  <a:lnTo>
                    <a:pt x="675" y="319"/>
                  </a:lnTo>
                  <a:lnTo>
                    <a:pt x="677" y="324"/>
                  </a:lnTo>
                  <a:lnTo>
                    <a:pt x="677" y="523"/>
                  </a:lnTo>
                  <a:lnTo>
                    <a:pt x="0" y="524"/>
                  </a:lnTo>
                  <a:lnTo>
                    <a:pt x="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8" y="8"/>
                  </a:lnTo>
                  <a:lnTo>
                    <a:pt x="290" y="10"/>
                  </a:lnTo>
                  <a:lnTo>
                    <a:pt x="291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1" y="21"/>
                  </a:lnTo>
                  <a:lnTo>
                    <a:pt x="290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9" y="42"/>
                  </a:lnTo>
                  <a:lnTo>
                    <a:pt x="274" y="49"/>
                  </a:lnTo>
                  <a:lnTo>
                    <a:pt x="269" y="56"/>
                  </a:lnTo>
                  <a:lnTo>
                    <a:pt x="265" y="63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60" y="89"/>
                  </a:lnTo>
                  <a:lnTo>
                    <a:pt x="260" y="91"/>
                  </a:lnTo>
                  <a:lnTo>
                    <a:pt x="260" y="93"/>
                  </a:lnTo>
                  <a:lnTo>
                    <a:pt x="262" y="98"/>
                  </a:lnTo>
                  <a:lnTo>
                    <a:pt x="263" y="102"/>
                  </a:lnTo>
                  <a:lnTo>
                    <a:pt x="266" y="107"/>
                  </a:lnTo>
                  <a:lnTo>
                    <a:pt x="269" y="110"/>
                  </a:lnTo>
                  <a:lnTo>
                    <a:pt x="272" y="114"/>
                  </a:lnTo>
                  <a:lnTo>
                    <a:pt x="275" y="118"/>
                  </a:lnTo>
                  <a:lnTo>
                    <a:pt x="279" y="121"/>
                  </a:lnTo>
                  <a:lnTo>
                    <a:pt x="287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5" y="135"/>
                  </a:lnTo>
                  <a:lnTo>
                    <a:pt x="315" y="138"/>
                  </a:lnTo>
                  <a:lnTo>
                    <a:pt x="327" y="139"/>
                  </a:lnTo>
                  <a:lnTo>
                    <a:pt x="337" y="140"/>
                  </a:lnTo>
                  <a:lnTo>
                    <a:pt x="348" y="140"/>
                  </a:lnTo>
                  <a:lnTo>
                    <a:pt x="359" y="139"/>
                  </a:lnTo>
                  <a:lnTo>
                    <a:pt x="369" y="136"/>
                  </a:lnTo>
                  <a:lnTo>
                    <a:pt x="379" y="133"/>
                  </a:lnTo>
                  <a:lnTo>
                    <a:pt x="384" y="131"/>
                  </a:lnTo>
                  <a:lnTo>
                    <a:pt x="388" y="128"/>
                  </a:lnTo>
                  <a:lnTo>
                    <a:pt x="393" y="125"/>
                  </a:lnTo>
                  <a:lnTo>
                    <a:pt x="397" y="122"/>
                  </a:lnTo>
                  <a:lnTo>
                    <a:pt x="401" y="119"/>
                  </a:lnTo>
                  <a:lnTo>
                    <a:pt x="404" y="116"/>
                  </a:lnTo>
                  <a:lnTo>
                    <a:pt x="408" y="112"/>
                  </a:lnTo>
                  <a:lnTo>
                    <a:pt x="411" y="108"/>
                  </a:lnTo>
                  <a:lnTo>
                    <a:pt x="414" y="103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7" y="81"/>
                  </a:lnTo>
                  <a:lnTo>
                    <a:pt x="416" y="77"/>
                  </a:lnTo>
                  <a:lnTo>
                    <a:pt x="415" y="73"/>
                  </a:lnTo>
                  <a:lnTo>
                    <a:pt x="411" y="65"/>
                  </a:lnTo>
                  <a:lnTo>
                    <a:pt x="407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9" y="6"/>
                  </a:lnTo>
                  <a:lnTo>
                    <a:pt x="392" y="4"/>
                  </a:lnTo>
                  <a:lnTo>
                    <a:pt x="396" y="2"/>
                  </a:lnTo>
                  <a:lnTo>
                    <a:pt x="401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182038" y="1484784"/>
              <a:ext cx="2557618" cy="1633085"/>
            </a:xfrm>
            <a:custGeom>
              <a:avLst/>
              <a:gdLst>
                <a:gd name="T0" fmla="*/ 538 w 817"/>
                <a:gd name="T1" fmla="*/ 519 h 522"/>
                <a:gd name="T2" fmla="*/ 527 w 817"/>
                <a:gd name="T3" fmla="*/ 512 h 522"/>
                <a:gd name="T4" fmla="*/ 524 w 817"/>
                <a:gd name="T5" fmla="*/ 503 h 522"/>
                <a:gd name="T6" fmla="*/ 530 w 817"/>
                <a:gd name="T7" fmla="*/ 487 h 522"/>
                <a:gd name="T8" fmla="*/ 551 w 817"/>
                <a:gd name="T9" fmla="*/ 456 h 522"/>
                <a:gd name="T10" fmla="*/ 557 w 817"/>
                <a:gd name="T11" fmla="*/ 439 h 522"/>
                <a:gd name="T12" fmla="*/ 556 w 817"/>
                <a:gd name="T13" fmla="*/ 423 h 522"/>
                <a:gd name="T14" fmla="*/ 553 w 817"/>
                <a:gd name="T15" fmla="*/ 414 h 522"/>
                <a:gd name="T16" fmla="*/ 545 w 817"/>
                <a:gd name="T17" fmla="*/ 403 h 522"/>
                <a:gd name="T18" fmla="*/ 528 w 817"/>
                <a:gd name="T19" fmla="*/ 391 h 522"/>
                <a:gd name="T20" fmla="*/ 513 w 817"/>
                <a:gd name="T21" fmla="*/ 385 h 522"/>
                <a:gd name="T22" fmla="*/ 489 w 817"/>
                <a:gd name="T23" fmla="*/ 381 h 522"/>
                <a:gd name="T24" fmla="*/ 453 w 817"/>
                <a:gd name="T25" fmla="*/ 383 h 522"/>
                <a:gd name="T26" fmla="*/ 432 w 817"/>
                <a:gd name="T27" fmla="*/ 391 h 522"/>
                <a:gd name="T28" fmla="*/ 418 w 817"/>
                <a:gd name="T29" fmla="*/ 401 h 522"/>
                <a:gd name="T30" fmla="*/ 406 w 817"/>
                <a:gd name="T31" fmla="*/ 414 h 522"/>
                <a:gd name="T32" fmla="*/ 401 w 817"/>
                <a:gd name="T33" fmla="*/ 428 h 522"/>
                <a:gd name="T34" fmla="*/ 400 w 817"/>
                <a:gd name="T35" fmla="*/ 441 h 522"/>
                <a:gd name="T36" fmla="*/ 406 w 817"/>
                <a:gd name="T37" fmla="*/ 458 h 522"/>
                <a:gd name="T38" fmla="*/ 420 w 817"/>
                <a:gd name="T39" fmla="*/ 480 h 522"/>
                <a:gd name="T40" fmla="*/ 431 w 817"/>
                <a:gd name="T41" fmla="*/ 498 h 522"/>
                <a:gd name="T42" fmla="*/ 431 w 817"/>
                <a:gd name="T43" fmla="*/ 506 h 522"/>
                <a:gd name="T44" fmla="*/ 427 w 817"/>
                <a:gd name="T45" fmla="*/ 514 h 522"/>
                <a:gd name="T46" fmla="*/ 416 w 817"/>
                <a:gd name="T47" fmla="*/ 520 h 522"/>
                <a:gd name="T48" fmla="*/ 141 w 817"/>
                <a:gd name="T49" fmla="*/ 325 h 522"/>
                <a:gd name="T50" fmla="*/ 130 w 817"/>
                <a:gd name="T51" fmla="*/ 307 h 522"/>
                <a:gd name="T52" fmla="*/ 122 w 817"/>
                <a:gd name="T53" fmla="*/ 305 h 522"/>
                <a:gd name="T54" fmla="*/ 110 w 817"/>
                <a:gd name="T55" fmla="*/ 310 h 522"/>
                <a:gd name="T56" fmla="*/ 82 w 817"/>
                <a:gd name="T57" fmla="*/ 329 h 522"/>
                <a:gd name="T58" fmla="*/ 70 w 817"/>
                <a:gd name="T59" fmla="*/ 336 h 522"/>
                <a:gd name="T60" fmla="*/ 54 w 817"/>
                <a:gd name="T61" fmla="*/ 340 h 522"/>
                <a:gd name="T62" fmla="*/ 41 w 817"/>
                <a:gd name="T63" fmla="*/ 338 h 522"/>
                <a:gd name="T64" fmla="*/ 24 w 817"/>
                <a:gd name="T65" fmla="*/ 327 h 522"/>
                <a:gd name="T66" fmla="*/ 12 w 817"/>
                <a:gd name="T67" fmla="*/ 311 h 522"/>
                <a:gd name="T68" fmla="*/ 4 w 817"/>
                <a:gd name="T69" fmla="*/ 292 h 522"/>
                <a:gd name="T70" fmla="*/ 0 w 817"/>
                <a:gd name="T71" fmla="*/ 271 h 522"/>
                <a:gd name="T72" fmla="*/ 3 w 817"/>
                <a:gd name="T73" fmla="*/ 238 h 522"/>
                <a:gd name="T74" fmla="*/ 9 w 817"/>
                <a:gd name="T75" fmla="*/ 218 h 522"/>
                <a:gd name="T76" fmla="*/ 19 w 817"/>
                <a:gd name="T77" fmla="*/ 201 h 522"/>
                <a:gd name="T78" fmla="*/ 33 w 817"/>
                <a:gd name="T79" fmla="*/ 189 h 522"/>
                <a:gd name="T80" fmla="*/ 47 w 817"/>
                <a:gd name="T81" fmla="*/ 183 h 522"/>
                <a:gd name="T82" fmla="*/ 60 w 817"/>
                <a:gd name="T83" fmla="*/ 182 h 522"/>
                <a:gd name="T84" fmla="*/ 76 w 817"/>
                <a:gd name="T85" fmla="*/ 188 h 522"/>
                <a:gd name="T86" fmla="*/ 98 w 817"/>
                <a:gd name="T87" fmla="*/ 202 h 522"/>
                <a:gd name="T88" fmla="*/ 116 w 817"/>
                <a:gd name="T89" fmla="*/ 213 h 522"/>
                <a:gd name="T90" fmla="*/ 125 w 817"/>
                <a:gd name="T91" fmla="*/ 214 h 522"/>
                <a:gd name="T92" fmla="*/ 132 w 817"/>
                <a:gd name="T93" fmla="*/ 210 h 522"/>
                <a:gd name="T94" fmla="*/ 141 w 817"/>
                <a:gd name="T95" fmla="*/ 195 h 522"/>
                <a:gd name="T96" fmla="*/ 817 w 817"/>
                <a:gd name="T97" fmla="*/ 522 h 5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7"/>
                <a:gd name="T148" fmla="*/ 0 h 522"/>
                <a:gd name="T149" fmla="*/ 817 w 817"/>
                <a:gd name="T150" fmla="*/ 522 h 5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7" h="522">
                  <a:moveTo>
                    <a:pt x="817" y="522"/>
                  </a:moveTo>
                  <a:lnTo>
                    <a:pt x="546" y="522"/>
                  </a:lnTo>
                  <a:lnTo>
                    <a:pt x="538" y="519"/>
                  </a:lnTo>
                  <a:lnTo>
                    <a:pt x="533" y="517"/>
                  </a:lnTo>
                  <a:lnTo>
                    <a:pt x="528" y="513"/>
                  </a:lnTo>
                  <a:lnTo>
                    <a:pt x="527" y="512"/>
                  </a:lnTo>
                  <a:lnTo>
                    <a:pt x="526" y="510"/>
                  </a:lnTo>
                  <a:lnTo>
                    <a:pt x="524" y="507"/>
                  </a:lnTo>
                  <a:lnTo>
                    <a:pt x="524" y="503"/>
                  </a:lnTo>
                  <a:lnTo>
                    <a:pt x="524" y="499"/>
                  </a:lnTo>
                  <a:lnTo>
                    <a:pt x="525" y="495"/>
                  </a:lnTo>
                  <a:lnTo>
                    <a:pt x="530" y="487"/>
                  </a:lnTo>
                  <a:lnTo>
                    <a:pt x="537" y="477"/>
                  </a:lnTo>
                  <a:lnTo>
                    <a:pt x="547" y="464"/>
                  </a:lnTo>
                  <a:lnTo>
                    <a:pt x="551" y="456"/>
                  </a:lnTo>
                  <a:lnTo>
                    <a:pt x="555" y="449"/>
                  </a:lnTo>
                  <a:lnTo>
                    <a:pt x="557" y="442"/>
                  </a:lnTo>
                  <a:lnTo>
                    <a:pt x="557" y="439"/>
                  </a:lnTo>
                  <a:lnTo>
                    <a:pt x="558" y="435"/>
                  </a:lnTo>
                  <a:lnTo>
                    <a:pt x="558" y="429"/>
                  </a:lnTo>
                  <a:lnTo>
                    <a:pt x="556" y="423"/>
                  </a:lnTo>
                  <a:lnTo>
                    <a:pt x="556" y="420"/>
                  </a:lnTo>
                  <a:lnTo>
                    <a:pt x="555" y="418"/>
                  </a:lnTo>
                  <a:lnTo>
                    <a:pt x="553" y="414"/>
                  </a:lnTo>
                  <a:lnTo>
                    <a:pt x="551" y="410"/>
                  </a:lnTo>
                  <a:lnTo>
                    <a:pt x="548" y="406"/>
                  </a:lnTo>
                  <a:lnTo>
                    <a:pt x="545" y="403"/>
                  </a:lnTo>
                  <a:lnTo>
                    <a:pt x="541" y="400"/>
                  </a:lnTo>
                  <a:lnTo>
                    <a:pt x="533" y="394"/>
                  </a:lnTo>
                  <a:lnTo>
                    <a:pt x="528" y="391"/>
                  </a:lnTo>
                  <a:lnTo>
                    <a:pt x="523" y="389"/>
                  </a:lnTo>
                  <a:lnTo>
                    <a:pt x="518" y="387"/>
                  </a:lnTo>
                  <a:lnTo>
                    <a:pt x="513" y="385"/>
                  </a:lnTo>
                  <a:lnTo>
                    <a:pt x="500" y="382"/>
                  </a:lnTo>
                  <a:lnTo>
                    <a:pt x="495" y="381"/>
                  </a:lnTo>
                  <a:lnTo>
                    <a:pt x="489" y="381"/>
                  </a:lnTo>
                  <a:lnTo>
                    <a:pt x="477" y="380"/>
                  </a:lnTo>
                  <a:lnTo>
                    <a:pt x="465" y="381"/>
                  </a:lnTo>
                  <a:lnTo>
                    <a:pt x="453" y="383"/>
                  </a:lnTo>
                  <a:lnTo>
                    <a:pt x="442" y="386"/>
                  </a:lnTo>
                  <a:lnTo>
                    <a:pt x="437" y="389"/>
                  </a:lnTo>
                  <a:lnTo>
                    <a:pt x="432" y="391"/>
                  </a:lnTo>
                  <a:lnTo>
                    <a:pt x="427" y="394"/>
                  </a:lnTo>
                  <a:lnTo>
                    <a:pt x="422" y="397"/>
                  </a:lnTo>
                  <a:lnTo>
                    <a:pt x="418" y="401"/>
                  </a:lnTo>
                  <a:lnTo>
                    <a:pt x="413" y="405"/>
                  </a:lnTo>
                  <a:lnTo>
                    <a:pt x="410" y="409"/>
                  </a:lnTo>
                  <a:lnTo>
                    <a:pt x="406" y="414"/>
                  </a:lnTo>
                  <a:lnTo>
                    <a:pt x="404" y="418"/>
                  </a:lnTo>
                  <a:lnTo>
                    <a:pt x="402" y="423"/>
                  </a:lnTo>
                  <a:lnTo>
                    <a:pt x="401" y="428"/>
                  </a:lnTo>
                  <a:lnTo>
                    <a:pt x="400" y="432"/>
                  </a:lnTo>
                  <a:lnTo>
                    <a:pt x="400" y="436"/>
                  </a:lnTo>
                  <a:lnTo>
                    <a:pt x="400" y="441"/>
                  </a:lnTo>
                  <a:lnTo>
                    <a:pt x="401" y="446"/>
                  </a:lnTo>
                  <a:lnTo>
                    <a:pt x="402" y="450"/>
                  </a:lnTo>
                  <a:lnTo>
                    <a:pt x="406" y="458"/>
                  </a:lnTo>
                  <a:lnTo>
                    <a:pt x="410" y="466"/>
                  </a:lnTo>
                  <a:lnTo>
                    <a:pt x="415" y="473"/>
                  </a:lnTo>
                  <a:lnTo>
                    <a:pt x="420" y="480"/>
                  </a:lnTo>
                  <a:lnTo>
                    <a:pt x="424" y="486"/>
                  </a:lnTo>
                  <a:lnTo>
                    <a:pt x="428" y="492"/>
                  </a:lnTo>
                  <a:lnTo>
                    <a:pt x="431" y="498"/>
                  </a:lnTo>
                  <a:lnTo>
                    <a:pt x="431" y="501"/>
                  </a:lnTo>
                  <a:lnTo>
                    <a:pt x="432" y="504"/>
                  </a:lnTo>
                  <a:lnTo>
                    <a:pt x="431" y="506"/>
                  </a:lnTo>
                  <a:lnTo>
                    <a:pt x="431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1" y="518"/>
                  </a:lnTo>
                  <a:lnTo>
                    <a:pt x="416" y="520"/>
                  </a:lnTo>
                  <a:lnTo>
                    <a:pt x="411" y="522"/>
                  </a:lnTo>
                  <a:lnTo>
                    <a:pt x="141" y="522"/>
                  </a:lnTo>
                  <a:lnTo>
                    <a:pt x="141" y="325"/>
                  </a:lnTo>
                  <a:lnTo>
                    <a:pt x="137" y="315"/>
                  </a:lnTo>
                  <a:lnTo>
                    <a:pt x="133" y="309"/>
                  </a:lnTo>
                  <a:lnTo>
                    <a:pt x="130" y="307"/>
                  </a:lnTo>
                  <a:lnTo>
                    <a:pt x="128" y="306"/>
                  </a:lnTo>
                  <a:lnTo>
                    <a:pt x="125" y="305"/>
                  </a:lnTo>
                  <a:lnTo>
                    <a:pt x="122" y="305"/>
                  </a:lnTo>
                  <a:lnTo>
                    <a:pt x="119" y="306"/>
                  </a:lnTo>
                  <a:lnTo>
                    <a:pt x="116" y="307"/>
                  </a:lnTo>
                  <a:lnTo>
                    <a:pt x="110" y="310"/>
                  </a:lnTo>
                  <a:lnTo>
                    <a:pt x="103" y="314"/>
                  </a:lnTo>
                  <a:lnTo>
                    <a:pt x="96" y="319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7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3" y="189"/>
                  </a:lnTo>
                  <a:lnTo>
                    <a:pt x="38" y="186"/>
                  </a:lnTo>
                  <a:lnTo>
                    <a:pt x="43" y="184"/>
                  </a:lnTo>
                  <a:lnTo>
                    <a:pt x="47" y="183"/>
                  </a:lnTo>
                  <a:lnTo>
                    <a:pt x="52" y="182"/>
                  </a:lnTo>
                  <a:lnTo>
                    <a:pt x="56" y="182"/>
                  </a:lnTo>
                  <a:lnTo>
                    <a:pt x="60" y="182"/>
                  </a:lnTo>
                  <a:lnTo>
                    <a:pt x="64" y="183"/>
                  </a:lnTo>
                  <a:lnTo>
                    <a:pt x="68" y="184"/>
                  </a:lnTo>
                  <a:lnTo>
                    <a:pt x="76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19" y="214"/>
                  </a:lnTo>
                  <a:lnTo>
                    <a:pt x="122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5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079109" y="1484784"/>
              <a:ext cx="2546250" cy="1633085"/>
            </a:xfrm>
            <a:custGeom>
              <a:avLst/>
              <a:gdLst>
                <a:gd name="T0" fmla="*/ 133 w 814"/>
                <a:gd name="T1" fmla="*/ 310 h 522"/>
                <a:gd name="T2" fmla="*/ 123 w 814"/>
                <a:gd name="T3" fmla="*/ 305 h 522"/>
                <a:gd name="T4" fmla="*/ 105 w 814"/>
                <a:gd name="T5" fmla="*/ 313 h 522"/>
                <a:gd name="T6" fmla="*/ 76 w 814"/>
                <a:gd name="T7" fmla="*/ 333 h 522"/>
                <a:gd name="T8" fmla="*/ 51 w 814"/>
                <a:gd name="T9" fmla="*/ 340 h 522"/>
                <a:gd name="T10" fmla="*/ 33 w 814"/>
                <a:gd name="T11" fmla="*/ 334 h 522"/>
                <a:gd name="T12" fmla="*/ 12 w 814"/>
                <a:gd name="T13" fmla="*/ 311 h 522"/>
                <a:gd name="T14" fmla="*/ 3 w 814"/>
                <a:gd name="T15" fmla="*/ 286 h 522"/>
                <a:gd name="T16" fmla="*/ 1 w 814"/>
                <a:gd name="T17" fmla="*/ 249 h 522"/>
                <a:gd name="T18" fmla="*/ 9 w 814"/>
                <a:gd name="T19" fmla="*/ 218 h 522"/>
                <a:gd name="T20" fmla="*/ 26 w 814"/>
                <a:gd name="T21" fmla="*/ 194 h 522"/>
                <a:gd name="T22" fmla="*/ 44 w 814"/>
                <a:gd name="T23" fmla="*/ 184 h 522"/>
                <a:gd name="T24" fmla="*/ 61 w 814"/>
                <a:gd name="T25" fmla="*/ 182 h 522"/>
                <a:gd name="T26" fmla="*/ 85 w 814"/>
                <a:gd name="T27" fmla="*/ 192 h 522"/>
                <a:gd name="T28" fmla="*/ 112 w 814"/>
                <a:gd name="T29" fmla="*/ 210 h 522"/>
                <a:gd name="T30" fmla="*/ 126 w 814"/>
                <a:gd name="T31" fmla="*/ 214 h 522"/>
                <a:gd name="T32" fmla="*/ 136 w 814"/>
                <a:gd name="T33" fmla="*/ 207 h 522"/>
                <a:gd name="T34" fmla="*/ 142 w 814"/>
                <a:gd name="T35" fmla="*/ 0 h 522"/>
                <a:gd name="T36" fmla="*/ 810 w 814"/>
                <a:gd name="T37" fmla="*/ 204 h 522"/>
                <a:gd name="T38" fmla="*/ 801 w 814"/>
                <a:gd name="T39" fmla="*/ 213 h 522"/>
                <a:gd name="T40" fmla="*/ 789 w 814"/>
                <a:gd name="T41" fmla="*/ 213 h 522"/>
                <a:gd name="T42" fmla="*/ 757 w 814"/>
                <a:gd name="T43" fmla="*/ 192 h 522"/>
                <a:gd name="T44" fmla="*/ 737 w 814"/>
                <a:gd name="T45" fmla="*/ 183 h 522"/>
                <a:gd name="T46" fmla="*/ 720 w 814"/>
                <a:gd name="T47" fmla="*/ 183 h 522"/>
                <a:gd name="T48" fmla="*/ 702 w 814"/>
                <a:gd name="T49" fmla="*/ 191 h 522"/>
                <a:gd name="T50" fmla="*/ 687 w 814"/>
                <a:gd name="T51" fmla="*/ 209 h 522"/>
                <a:gd name="T52" fmla="*/ 675 w 814"/>
                <a:gd name="T53" fmla="*/ 238 h 522"/>
                <a:gd name="T54" fmla="*/ 673 w 814"/>
                <a:gd name="T55" fmla="*/ 271 h 522"/>
                <a:gd name="T56" fmla="*/ 682 w 814"/>
                <a:gd name="T57" fmla="*/ 306 h 522"/>
                <a:gd name="T58" fmla="*/ 694 w 814"/>
                <a:gd name="T59" fmla="*/ 323 h 522"/>
                <a:gd name="T60" fmla="*/ 710 w 814"/>
                <a:gd name="T61" fmla="*/ 336 h 522"/>
                <a:gd name="T62" fmla="*/ 727 w 814"/>
                <a:gd name="T63" fmla="*/ 340 h 522"/>
                <a:gd name="T64" fmla="*/ 755 w 814"/>
                <a:gd name="T65" fmla="*/ 329 h 522"/>
                <a:gd name="T66" fmla="*/ 783 w 814"/>
                <a:gd name="T67" fmla="*/ 309 h 522"/>
                <a:gd name="T68" fmla="*/ 801 w 814"/>
                <a:gd name="T69" fmla="*/ 306 h 522"/>
                <a:gd name="T70" fmla="*/ 810 w 814"/>
                <a:gd name="T71" fmla="*/ 316 h 522"/>
                <a:gd name="T72" fmla="*/ 544 w 814"/>
                <a:gd name="T73" fmla="*/ 522 h 522"/>
                <a:gd name="T74" fmla="*/ 524 w 814"/>
                <a:gd name="T75" fmla="*/ 512 h 522"/>
                <a:gd name="T76" fmla="*/ 522 w 814"/>
                <a:gd name="T77" fmla="*/ 501 h 522"/>
                <a:gd name="T78" fmla="*/ 534 w 814"/>
                <a:gd name="T79" fmla="*/ 479 h 522"/>
                <a:gd name="T80" fmla="*/ 554 w 814"/>
                <a:gd name="T81" fmla="*/ 448 h 522"/>
                <a:gd name="T82" fmla="*/ 557 w 814"/>
                <a:gd name="T83" fmla="*/ 426 h 522"/>
                <a:gd name="T84" fmla="*/ 544 w 814"/>
                <a:gd name="T85" fmla="*/ 405 h 522"/>
                <a:gd name="T86" fmla="*/ 522 w 814"/>
                <a:gd name="T87" fmla="*/ 390 h 522"/>
                <a:gd name="T88" fmla="*/ 497 w 814"/>
                <a:gd name="T89" fmla="*/ 382 h 522"/>
                <a:gd name="T90" fmla="*/ 455 w 814"/>
                <a:gd name="T91" fmla="*/ 383 h 522"/>
                <a:gd name="T92" fmla="*/ 426 w 814"/>
                <a:gd name="T93" fmla="*/ 394 h 522"/>
                <a:gd name="T94" fmla="*/ 408 w 814"/>
                <a:gd name="T95" fmla="*/ 410 h 522"/>
                <a:gd name="T96" fmla="*/ 399 w 814"/>
                <a:gd name="T97" fmla="*/ 428 h 522"/>
                <a:gd name="T98" fmla="*/ 399 w 814"/>
                <a:gd name="T99" fmla="*/ 446 h 522"/>
                <a:gd name="T100" fmla="*/ 413 w 814"/>
                <a:gd name="T101" fmla="*/ 473 h 522"/>
                <a:gd name="T102" fmla="*/ 430 w 814"/>
                <a:gd name="T103" fmla="*/ 498 h 522"/>
                <a:gd name="T104" fmla="*/ 430 w 814"/>
                <a:gd name="T105" fmla="*/ 509 h 522"/>
                <a:gd name="T106" fmla="*/ 420 w 814"/>
                <a:gd name="T107" fmla="*/ 518 h 522"/>
                <a:gd name="T108" fmla="*/ 142 w 814"/>
                <a:gd name="T109" fmla="*/ 327 h 5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4"/>
                <a:gd name="T166" fmla="*/ 0 h 522"/>
                <a:gd name="T167" fmla="*/ 814 w 814"/>
                <a:gd name="T168" fmla="*/ 522 h 5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4" h="522">
                  <a:moveTo>
                    <a:pt x="142" y="327"/>
                  </a:moveTo>
                  <a:lnTo>
                    <a:pt x="138" y="317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6"/>
                  </a:lnTo>
                  <a:lnTo>
                    <a:pt x="126" y="305"/>
                  </a:lnTo>
                  <a:lnTo>
                    <a:pt x="123" y="305"/>
                  </a:lnTo>
                  <a:lnTo>
                    <a:pt x="121" y="306"/>
                  </a:lnTo>
                  <a:lnTo>
                    <a:pt x="118" y="306"/>
                  </a:lnTo>
                  <a:lnTo>
                    <a:pt x="112" y="309"/>
                  </a:lnTo>
                  <a:lnTo>
                    <a:pt x="105" y="313"/>
                  </a:lnTo>
                  <a:lnTo>
                    <a:pt x="98" y="318"/>
                  </a:lnTo>
                  <a:lnTo>
                    <a:pt x="91" y="324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3" y="334"/>
                  </a:lnTo>
                  <a:lnTo>
                    <a:pt x="25" y="327"/>
                  </a:lnTo>
                  <a:lnTo>
                    <a:pt x="21" y="323"/>
                  </a:lnTo>
                  <a:lnTo>
                    <a:pt x="18" y="319"/>
                  </a:lnTo>
                  <a:lnTo>
                    <a:pt x="12" y="311"/>
                  </a:lnTo>
                  <a:lnTo>
                    <a:pt x="10" y="306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6"/>
                  </a:lnTo>
                  <a:lnTo>
                    <a:pt x="2" y="281"/>
                  </a:lnTo>
                  <a:lnTo>
                    <a:pt x="0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4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4" y="184"/>
                  </a:lnTo>
                  <a:lnTo>
                    <a:pt x="48" y="183"/>
                  </a:lnTo>
                  <a:lnTo>
                    <a:pt x="53" y="182"/>
                  </a:lnTo>
                  <a:lnTo>
                    <a:pt x="57" y="182"/>
                  </a:lnTo>
                  <a:lnTo>
                    <a:pt x="61" y="182"/>
                  </a:lnTo>
                  <a:lnTo>
                    <a:pt x="66" y="183"/>
                  </a:lnTo>
                  <a:lnTo>
                    <a:pt x="70" y="184"/>
                  </a:lnTo>
                  <a:lnTo>
                    <a:pt x="78" y="188"/>
                  </a:lnTo>
                  <a:lnTo>
                    <a:pt x="85" y="192"/>
                  </a:lnTo>
                  <a:lnTo>
                    <a:pt x="92" y="197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4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5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5" y="214"/>
                  </a:lnTo>
                  <a:lnTo>
                    <a:pt x="792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2"/>
                  </a:lnTo>
                  <a:lnTo>
                    <a:pt x="749" y="188"/>
                  </a:lnTo>
                  <a:lnTo>
                    <a:pt x="745" y="186"/>
                  </a:lnTo>
                  <a:lnTo>
                    <a:pt x="741" y="184"/>
                  </a:lnTo>
                  <a:lnTo>
                    <a:pt x="737" y="183"/>
                  </a:lnTo>
                  <a:lnTo>
                    <a:pt x="733" y="182"/>
                  </a:lnTo>
                  <a:lnTo>
                    <a:pt x="729" y="182"/>
                  </a:lnTo>
                  <a:lnTo>
                    <a:pt x="724" y="182"/>
                  </a:lnTo>
                  <a:lnTo>
                    <a:pt x="720" y="183"/>
                  </a:lnTo>
                  <a:lnTo>
                    <a:pt x="715" y="184"/>
                  </a:lnTo>
                  <a:lnTo>
                    <a:pt x="711" y="186"/>
                  </a:lnTo>
                  <a:lnTo>
                    <a:pt x="706" y="189"/>
                  </a:lnTo>
                  <a:lnTo>
                    <a:pt x="702" y="191"/>
                  </a:lnTo>
                  <a:lnTo>
                    <a:pt x="699" y="194"/>
                  </a:lnTo>
                  <a:lnTo>
                    <a:pt x="695" y="198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9"/>
                  </a:lnTo>
                  <a:lnTo>
                    <a:pt x="673" y="254"/>
                  </a:lnTo>
                  <a:lnTo>
                    <a:pt x="673" y="260"/>
                  </a:lnTo>
                  <a:lnTo>
                    <a:pt x="673" y="271"/>
                  </a:lnTo>
                  <a:lnTo>
                    <a:pt x="674" y="281"/>
                  </a:lnTo>
                  <a:lnTo>
                    <a:pt x="677" y="292"/>
                  </a:lnTo>
                  <a:lnTo>
                    <a:pt x="680" y="302"/>
                  </a:lnTo>
                  <a:lnTo>
                    <a:pt x="682" y="306"/>
                  </a:lnTo>
                  <a:lnTo>
                    <a:pt x="685" y="311"/>
                  </a:lnTo>
                  <a:lnTo>
                    <a:pt x="687" y="315"/>
                  </a:lnTo>
                  <a:lnTo>
                    <a:pt x="690" y="319"/>
                  </a:lnTo>
                  <a:lnTo>
                    <a:pt x="694" y="323"/>
                  </a:lnTo>
                  <a:lnTo>
                    <a:pt x="697" y="327"/>
                  </a:lnTo>
                  <a:lnTo>
                    <a:pt x="701" y="331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4"/>
                  </a:lnTo>
                  <a:lnTo>
                    <a:pt x="769" y="319"/>
                  </a:lnTo>
                  <a:lnTo>
                    <a:pt x="776" y="314"/>
                  </a:lnTo>
                  <a:lnTo>
                    <a:pt x="783" y="309"/>
                  </a:lnTo>
                  <a:lnTo>
                    <a:pt x="789" y="307"/>
                  </a:lnTo>
                  <a:lnTo>
                    <a:pt x="792" y="306"/>
                  </a:lnTo>
                  <a:lnTo>
                    <a:pt x="795" y="305"/>
                  </a:lnTo>
                  <a:lnTo>
                    <a:pt x="801" y="306"/>
                  </a:lnTo>
                  <a:lnTo>
                    <a:pt x="803" y="307"/>
                  </a:lnTo>
                  <a:lnTo>
                    <a:pt x="806" y="310"/>
                  </a:lnTo>
                  <a:lnTo>
                    <a:pt x="808" y="312"/>
                  </a:lnTo>
                  <a:lnTo>
                    <a:pt x="810" y="316"/>
                  </a:lnTo>
                  <a:lnTo>
                    <a:pt x="812" y="320"/>
                  </a:lnTo>
                  <a:lnTo>
                    <a:pt x="814" y="326"/>
                  </a:lnTo>
                  <a:lnTo>
                    <a:pt x="814" y="522"/>
                  </a:lnTo>
                  <a:lnTo>
                    <a:pt x="544" y="522"/>
                  </a:lnTo>
                  <a:lnTo>
                    <a:pt x="533" y="518"/>
                  </a:lnTo>
                  <a:lnTo>
                    <a:pt x="529" y="516"/>
                  </a:lnTo>
                  <a:lnTo>
                    <a:pt x="526" y="514"/>
                  </a:lnTo>
                  <a:lnTo>
                    <a:pt x="524" y="512"/>
                  </a:lnTo>
                  <a:lnTo>
                    <a:pt x="523" y="509"/>
                  </a:lnTo>
                  <a:lnTo>
                    <a:pt x="522" y="506"/>
                  </a:lnTo>
                  <a:lnTo>
                    <a:pt x="521" y="504"/>
                  </a:lnTo>
                  <a:lnTo>
                    <a:pt x="522" y="501"/>
                  </a:lnTo>
                  <a:lnTo>
                    <a:pt x="523" y="498"/>
                  </a:lnTo>
                  <a:lnTo>
                    <a:pt x="525" y="492"/>
                  </a:lnTo>
                  <a:lnTo>
                    <a:pt x="530" y="485"/>
                  </a:lnTo>
                  <a:lnTo>
                    <a:pt x="534" y="479"/>
                  </a:lnTo>
                  <a:lnTo>
                    <a:pt x="540" y="471"/>
                  </a:lnTo>
                  <a:lnTo>
                    <a:pt x="546" y="464"/>
                  </a:lnTo>
                  <a:lnTo>
                    <a:pt x="551" y="456"/>
                  </a:lnTo>
                  <a:lnTo>
                    <a:pt x="554" y="448"/>
                  </a:lnTo>
                  <a:lnTo>
                    <a:pt x="557" y="439"/>
                  </a:lnTo>
                  <a:lnTo>
                    <a:pt x="557" y="435"/>
                  </a:lnTo>
                  <a:lnTo>
                    <a:pt x="557" y="430"/>
                  </a:lnTo>
                  <a:lnTo>
                    <a:pt x="557" y="426"/>
                  </a:lnTo>
                  <a:lnTo>
                    <a:pt x="555" y="422"/>
                  </a:lnTo>
                  <a:lnTo>
                    <a:pt x="554" y="418"/>
                  </a:lnTo>
                  <a:lnTo>
                    <a:pt x="551" y="413"/>
                  </a:lnTo>
                  <a:lnTo>
                    <a:pt x="544" y="405"/>
                  </a:lnTo>
                  <a:lnTo>
                    <a:pt x="540" y="402"/>
                  </a:lnTo>
                  <a:lnTo>
                    <a:pt x="536" y="398"/>
                  </a:lnTo>
                  <a:lnTo>
                    <a:pt x="527" y="393"/>
                  </a:lnTo>
                  <a:lnTo>
                    <a:pt x="522" y="390"/>
                  </a:lnTo>
                  <a:lnTo>
                    <a:pt x="518" y="388"/>
                  </a:lnTo>
                  <a:lnTo>
                    <a:pt x="508" y="385"/>
                  </a:lnTo>
                  <a:lnTo>
                    <a:pt x="503" y="383"/>
                  </a:lnTo>
                  <a:lnTo>
                    <a:pt x="497" y="382"/>
                  </a:lnTo>
                  <a:lnTo>
                    <a:pt x="487" y="381"/>
                  </a:lnTo>
                  <a:lnTo>
                    <a:pt x="476" y="381"/>
                  </a:lnTo>
                  <a:lnTo>
                    <a:pt x="465" y="381"/>
                  </a:lnTo>
                  <a:lnTo>
                    <a:pt x="455" y="383"/>
                  </a:lnTo>
                  <a:lnTo>
                    <a:pt x="445" y="386"/>
                  </a:lnTo>
                  <a:lnTo>
                    <a:pt x="440" y="388"/>
                  </a:lnTo>
                  <a:lnTo>
                    <a:pt x="435" y="390"/>
                  </a:lnTo>
                  <a:lnTo>
                    <a:pt x="426" y="394"/>
                  </a:lnTo>
                  <a:lnTo>
                    <a:pt x="422" y="397"/>
                  </a:lnTo>
                  <a:lnTo>
                    <a:pt x="418" y="400"/>
                  </a:lnTo>
                  <a:lnTo>
                    <a:pt x="411" y="407"/>
                  </a:lnTo>
                  <a:lnTo>
                    <a:pt x="408" y="410"/>
                  </a:lnTo>
                  <a:lnTo>
                    <a:pt x="405" y="414"/>
                  </a:lnTo>
                  <a:lnTo>
                    <a:pt x="402" y="419"/>
                  </a:lnTo>
                  <a:lnTo>
                    <a:pt x="400" y="423"/>
                  </a:lnTo>
                  <a:lnTo>
                    <a:pt x="399" y="428"/>
                  </a:lnTo>
                  <a:lnTo>
                    <a:pt x="398" y="432"/>
                  </a:lnTo>
                  <a:lnTo>
                    <a:pt x="398" y="437"/>
                  </a:lnTo>
                  <a:lnTo>
                    <a:pt x="399" y="441"/>
                  </a:lnTo>
                  <a:lnTo>
                    <a:pt x="399" y="446"/>
                  </a:lnTo>
                  <a:lnTo>
                    <a:pt x="401" y="450"/>
                  </a:lnTo>
                  <a:lnTo>
                    <a:pt x="404" y="458"/>
                  </a:lnTo>
                  <a:lnTo>
                    <a:pt x="408" y="466"/>
                  </a:lnTo>
                  <a:lnTo>
                    <a:pt x="413" y="473"/>
                  </a:lnTo>
                  <a:lnTo>
                    <a:pt x="419" y="480"/>
                  </a:lnTo>
                  <a:lnTo>
                    <a:pt x="423" y="486"/>
                  </a:lnTo>
                  <a:lnTo>
                    <a:pt x="427" y="492"/>
                  </a:lnTo>
                  <a:lnTo>
                    <a:pt x="430" y="498"/>
                  </a:lnTo>
                  <a:lnTo>
                    <a:pt x="431" y="501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9"/>
                  </a:lnTo>
                  <a:lnTo>
                    <a:pt x="429" y="511"/>
                  </a:lnTo>
                  <a:lnTo>
                    <a:pt x="427" y="514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15" y="520"/>
                  </a:lnTo>
                  <a:lnTo>
                    <a:pt x="410" y="522"/>
                  </a:lnTo>
                  <a:lnTo>
                    <a:pt x="142" y="522"/>
                  </a:lnTo>
                  <a:lnTo>
                    <a:pt x="142" y="32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4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404344" y="2674550"/>
              <a:ext cx="2557616" cy="2523516"/>
            </a:xfrm>
            <a:custGeom>
              <a:avLst/>
              <a:gdLst>
                <a:gd name="T0" fmla="*/ 388 w 818"/>
                <a:gd name="T1" fmla="*/ 673 h 807"/>
                <a:gd name="T2" fmla="*/ 383 w 818"/>
                <a:gd name="T3" fmla="*/ 683 h 807"/>
                <a:gd name="T4" fmla="*/ 391 w 818"/>
                <a:gd name="T5" fmla="*/ 702 h 807"/>
                <a:gd name="T6" fmla="*/ 411 w 818"/>
                <a:gd name="T7" fmla="*/ 731 h 807"/>
                <a:gd name="T8" fmla="*/ 417 w 818"/>
                <a:gd name="T9" fmla="*/ 757 h 807"/>
                <a:gd name="T10" fmla="*/ 411 w 818"/>
                <a:gd name="T11" fmla="*/ 774 h 807"/>
                <a:gd name="T12" fmla="*/ 388 w 818"/>
                <a:gd name="T13" fmla="*/ 795 h 807"/>
                <a:gd name="T14" fmla="*/ 364 w 818"/>
                <a:gd name="T15" fmla="*/ 804 h 807"/>
                <a:gd name="T16" fmla="*/ 327 w 818"/>
                <a:gd name="T17" fmla="*/ 806 h 807"/>
                <a:gd name="T18" fmla="*/ 295 w 818"/>
                <a:gd name="T19" fmla="*/ 798 h 807"/>
                <a:gd name="T20" fmla="*/ 272 w 818"/>
                <a:gd name="T21" fmla="*/ 781 h 807"/>
                <a:gd name="T22" fmla="*/ 261 w 818"/>
                <a:gd name="T23" fmla="*/ 764 h 807"/>
                <a:gd name="T24" fmla="*/ 260 w 818"/>
                <a:gd name="T25" fmla="*/ 745 h 807"/>
                <a:gd name="T26" fmla="*/ 275 w 818"/>
                <a:gd name="T27" fmla="*/ 714 h 807"/>
                <a:gd name="T28" fmla="*/ 290 w 818"/>
                <a:gd name="T29" fmla="*/ 689 h 807"/>
                <a:gd name="T30" fmla="*/ 290 w 818"/>
                <a:gd name="T31" fmla="*/ 678 h 807"/>
                <a:gd name="T32" fmla="*/ 280 w 818"/>
                <a:gd name="T33" fmla="*/ 669 h 807"/>
                <a:gd name="T34" fmla="*/ 0 w 818"/>
                <a:gd name="T35" fmla="*/ 142 h 807"/>
                <a:gd name="T36" fmla="*/ 284 w 818"/>
                <a:gd name="T37" fmla="*/ 136 h 807"/>
                <a:gd name="T38" fmla="*/ 291 w 818"/>
                <a:gd name="T39" fmla="*/ 126 h 807"/>
                <a:gd name="T40" fmla="*/ 289 w 818"/>
                <a:gd name="T41" fmla="*/ 115 h 807"/>
                <a:gd name="T42" fmla="*/ 275 w 818"/>
                <a:gd name="T43" fmla="*/ 93 h 807"/>
                <a:gd name="T44" fmla="*/ 261 w 818"/>
                <a:gd name="T45" fmla="*/ 66 h 807"/>
                <a:gd name="T46" fmla="*/ 260 w 818"/>
                <a:gd name="T47" fmla="*/ 48 h 807"/>
                <a:gd name="T48" fmla="*/ 269 w 818"/>
                <a:gd name="T49" fmla="*/ 30 h 807"/>
                <a:gd name="T50" fmla="*/ 287 w 818"/>
                <a:gd name="T51" fmla="*/ 14 h 807"/>
                <a:gd name="T52" fmla="*/ 315 w 818"/>
                <a:gd name="T53" fmla="*/ 3 h 807"/>
                <a:gd name="T54" fmla="*/ 359 w 818"/>
                <a:gd name="T55" fmla="*/ 2 h 807"/>
                <a:gd name="T56" fmla="*/ 388 w 818"/>
                <a:gd name="T57" fmla="*/ 12 h 807"/>
                <a:gd name="T58" fmla="*/ 404 w 818"/>
                <a:gd name="T59" fmla="*/ 25 h 807"/>
                <a:gd name="T60" fmla="*/ 416 w 818"/>
                <a:gd name="T61" fmla="*/ 42 h 807"/>
                <a:gd name="T62" fmla="*/ 417 w 818"/>
                <a:gd name="T63" fmla="*/ 59 h 807"/>
                <a:gd name="T64" fmla="*/ 406 w 818"/>
                <a:gd name="T65" fmla="*/ 84 h 807"/>
                <a:gd name="T66" fmla="*/ 385 w 818"/>
                <a:gd name="T67" fmla="*/ 115 h 807"/>
                <a:gd name="T68" fmla="*/ 383 w 818"/>
                <a:gd name="T69" fmla="*/ 127 h 807"/>
                <a:gd name="T70" fmla="*/ 391 w 818"/>
                <a:gd name="T71" fmla="*/ 136 h 807"/>
                <a:gd name="T72" fmla="*/ 677 w 818"/>
                <a:gd name="T73" fmla="*/ 142 h 807"/>
                <a:gd name="T74" fmla="*/ 683 w 818"/>
                <a:gd name="T75" fmla="*/ 349 h 807"/>
                <a:gd name="T76" fmla="*/ 692 w 818"/>
                <a:gd name="T77" fmla="*/ 356 h 807"/>
                <a:gd name="T78" fmla="*/ 707 w 818"/>
                <a:gd name="T79" fmla="*/ 352 h 807"/>
                <a:gd name="T80" fmla="*/ 742 w 818"/>
                <a:gd name="T81" fmla="*/ 330 h 807"/>
                <a:gd name="T82" fmla="*/ 762 w 818"/>
                <a:gd name="T83" fmla="*/ 324 h 807"/>
                <a:gd name="T84" fmla="*/ 780 w 818"/>
                <a:gd name="T85" fmla="*/ 328 h 807"/>
                <a:gd name="T86" fmla="*/ 795 w 818"/>
                <a:gd name="T87" fmla="*/ 340 h 807"/>
                <a:gd name="T88" fmla="*/ 811 w 818"/>
                <a:gd name="T89" fmla="*/ 366 h 807"/>
                <a:gd name="T90" fmla="*/ 818 w 818"/>
                <a:gd name="T91" fmla="*/ 396 h 807"/>
                <a:gd name="T92" fmla="*/ 814 w 818"/>
                <a:gd name="T93" fmla="*/ 434 h 807"/>
                <a:gd name="T94" fmla="*/ 803 w 818"/>
                <a:gd name="T95" fmla="*/ 458 h 807"/>
                <a:gd name="T96" fmla="*/ 790 w 818"/>
                <a:gd name="T97" fmla="*/ 474 h 807"/>
                <a:gd name="T98" fmla="*/ 773 w 818"/>
                <a:gd name="T99" fmla="*/ 482 h 807"/>
                <a:gd name="T100" fmla="*/ 752 w 818"/>
                <a:gd name="T101" fmla="*/ 480 h 807"/>
                <a:gd name="T102" fmla="*/ 714 w 818"/>
                <a:gd name="T103" fmla="*/ 455 h 807"/>
                <a:gd name="T104" fmla="*/ 699 w 818"/>
                <a:gd name="T105" fmla="*/ 448 h 807"/>
                <a:gd name="T106" fmla="*/ 687 w 818"/>
                <a:gd name="T107" fmla="*/ 450 h 807"/>
                <a:gd name="T108" fmla="*/ 679 w 818"/>
                <a:gd name="T109" fmla="*/ 464 h 8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8"/>
                <a:gd name="T166" fmla="*/ 0 h 807"/>
                <a:gd name="T167" fmla="*/ 818 w 818"/>
                <a:gd name="T168" fmla="*/ 807 h 8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8" h="807">
                  <a:moveTo>
                    <a:pt x="405" y="665"/>
                  </a:moveTo>
                  <a:lnTo>
                    <a:pt x="395" y="669"/>
                  </a:lnTo>
                  <a:lnTo>
                    <a:pt x="391" y="671"/>
                  </a:lnTo>
                  <a:lnTo>
                    <a:pt x="388" y="673"/>
                  </a:lnTo>
                  <a:lnTo>
                    <a:pt x="385" y="676"/>
                  </a:lnTo>
                  <a:lnTo>
                    <a:pt x="384" y="678"/>
                  </a:lnTo>
                  <a:lnTo>
                    <a:pt x="383" y="681"/>
                  </a:lnTo>
                  <a:lnTo>
                    <a:pt x="383" y="683"/>
                  </a:lnTo>
                  <a:lnTo>
                    <a:pt x="383" y="686"/>
                  </a:lnTo>
                  <a:lnTo>
                    <a:pt x="384" y="689"/>
                  </a:lnTo>
                  <a:lnTo>
                    <a:pt x="387" y="695"/>
                  </a:lnTo>
                  <a:lnTo>
                    <a:pt x="391" y="702"/>
                  </a:lnTo>
                  <a:lnTo>
                    <a:pt x="395" y="709"/>
                  </a:lnTo>
                  <a:lnTo>
                    <a:pt x="401" y="716"/>
                  </a:lnTo>
                  <a:lnTo>
                    <a:pt x="406" y="723"/>
                  </a:lnTo>
                  <a:lnTo>
                    <a:pt x="411" y="731"/>
                  </a:lnTo>
                  <a:lnTo>
                    <a:pt x="415" y="739"/>
                  </a:lnTo>
                  <a:lnTo>
                    <a:pt x="417" y="747"/>
                  </a:lnTo>
                  <a:lnTo>
                    <a:pt x="417" y="753"/>
                  </a:lnTo>
                  <a:lnTo>
                    <a:pt x="417" y="757"/>
                  </a:lnTo>
                  <a:lnTo>
                    <a:pt x="417" y="761"/>
                  </a:lnTo>
                  <a:lnTo>
                    <a:pt x="416" y="766"/>
                  </a:lnTo>
                  <a:lnTo>
                    <a:pt x="414" y="770"/>
                  </a:lnTo>
                  <a:lnTo>
                    <a:pt x="411" y="774"/>
                  </a:lnTo>
                  <a:lnTo>
                    <a:pt x="404" y="782"/>
                  </a:lnTo>
                  <a:lnTo>
                    <a:pt x="401" y="786"/>
                  </a:lnTo>
                  <a:lnTo>
                    <a:pt x="397" y="789"/>
                  </a:lnTo>
                  <a:lnTo>
                    <a:pt x="388" y="795"/>
                  </a:lnTo>
                  <a:lnTo>
                    <a:pt x="384" y="797"/>
                  </a:lnTo>
                  <a:lnTo>
                    <a:pt x="379" y="799"/>
                  </a:lnTo>
                  <a:lnTo>
                    <a:pt x="369" y="803"/>
                  </a:lnTo>
                  <a:lnTo>
                    <a:pt x="364" y="804"/>
                  </a:lnTo>
                  <a:lnTo>
                    <a:pt x="359" y="805"/>
                  </a:lnTo>
                  <a:lnTo>
                    <a:pt x="348" y="807"/>
                  </a:lnTo>
                  <a:lnTo>
                    <a:pt x="337" y="807"/>
                  </a:lnTo>
                  <a:lnTo>
                    <a:pt x="327" y="806"/>
                  </a:lnTo>
                  <a:lnTo>
                    <a:pt x="315" y="804"/>
                  </a:lnTo>
                  <a:lnTo>
                    <a:pt x="305" y="801"/>
                  </a:lnTo>
                  <a:lnTo>
                    <a:pt x="300" y="800"/>
                  </a:lnTo>
                  <a:lnTo>
                    <a:pt x="295" y="798"/>
                  </a:lnTo>
                  <a:lnTo>
                    <a:pt x="287" y="793"/>
                  </a:lnTo>
                  <a:lnTo>
                    <a:pt x="282" y="790"/>
                  </a:lnTo>
                  <a:lnTo>
                    <a:pt x="279" y="787"/>
                  </a:lnTo>
                  <a:lnTo>
                    <a:pt x="272" y="781"/>
                  </a:lnTo>
                  <a:lnTo>
                    <a:pt x="269" y="777"/>
                  </a:lnTo>
                  <a:lnTo>
                    <a:pt x="266" y="773"/>
                  </a:lnTo>
                  <a:lnTo>
                    <a:pt x="263" y="769"/>
                  </a:lnTo>
                  <a:lnTo>
                    <a:pt x="261" y="764"/>
                  </a:lnTo>
                  <a:lnTo>
                    <a:pt x="260" y="760"/>
                  </a:lnTo>
                  <a:lnTo>
                    <a:pt x="260" y="755"/>
                  </a:lnTo>
                  <a:lnTo>
                    <a:pt x="259" y="751"/>
                  </a:lnTo>
                  <a:lnTo>
                    <a:pt x="260" y="745"/>
                  </a:lnTo>
                  <a:lnTo>
                    <a:pt x="262" y="737"/>
                  </a:lnTo>
                  <a:lnTo>
                    <a:pt x="265" y="729"/>
                  </a:lnTo>
                  <a:lnTo>
                    <a:pt x="270" y="722"/>
                  </a:lnTo>
                  <a:lnTo>
                    <a:pt x="275" y="714"/>
                  </a:lnTo>
                  <a:lnTo>
                    <a:pt x="279" y="707"/>
                  </a:lnTo>
                  <a:lnTo>
                    <a:pt x="284" y="701"/>
                  </a:lnTo>
                  <a:lnTo>
                    <a:pt x="288" y="695"/>
                  </a:lnTo>
                  <a:lnTo>
                    <a:pt x="290" y="689"/>
                  </a:lnTo>
                  <a:lnTo>
                    <a:pt x="291" y="686"/>
                  </a:lnTo>
                  <a:lnTo>
                    <a:pt x="291" y="683"/>
                  </a:lnTo>
                  <a:lnTo>
                    <a:pt x="291" y="681"/>
                  </a:lnTo>
                  <a:lnTo>
                    <a:pt x="290" y="678"/>
                  </a:lnTo>
                  <a:lnTo>
                    <a:pt x="289" y="676"/>
                  </a:lnTo>
                  <a:lnTo>
                    <a:pt x="287" y="673"/>
                  </a:lnTo>
                  <a:lnTo>
                    <a:pt x="284" y="671"/>
                  </a:lnTo>
                  <a:lnTo>
                    <a:pt x="280" y="669"/>
                  </a:lnTo>
                  <a:lnTo>
                    <a:pt x="276" y="667"/>
                  </a:lnTo>
                  <a:lnTo>
                    <a:pt x="270" y="665"/>
                  </a:lnTo>
                  <a:lnTo>
                    <a:pt x="0" y="665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3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8"/>
                  </a:lnTo>
                  <a:lnTo>
                    <a:pt x="262" y="70"/>
                  </a:lnTo>
                  <a:lnTo>
                    <a:pt x="261" y="66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5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8"/>
                  </a:lnTo>
                  <a:lnTo>
                    <a:pt x="413" y="72"/>
                  </a:lnTo>
                  <a:lnTo>
                    <a:pt x="411" y="76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6"/>
                  </a:lnTo>
                  <a:lnTo>
                    <a:pt x="679" y="341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5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4"/>
                  </a:lnTo>
                  <a:lnTo>
                    <a:pt x="742" y="330"/>
                  </a:lnTo>
                  <a:lnTo>
                    <a:pt x="750" y="327"/>
                  </a:lnTo>
                  <a:lnTo>
                    <a:pt x="754" y="325"/>
                  </a:lnTo>
                  <a:lnTo>
                    <a:pt x="758" y="324"/>
                  </a:lnTo>
                  <a:lnTo>
                    <a:pt x="762" y="324"/>
                  </a:lnTo>
                  <a:lnTo>
                    <a:pt x="766" y="324"/>
                  </a:lnTo>
                  <a:lnTo>
                    <a:pt x="771" y="325"/>
                  </a:lnTo>
                  <a:lnTo>
                    <a:pt x="775" y="326"/>
                  </a:lnTo>
                  <a:lnTo>
                    <a:pt x="780" y="328"/>
                  </a:lnTo>
                  <a:lnTo>
                    <a:pt x="785" y="331"/>
                  </a:lnTo>
                  <a:lnTo>
                    <a:pt x="788" y="333"/>
                  </a:lnTo>
                  <a:lnTo>
                    <a:pt x="792" y="336"/>
                  </a:lnTo>
                  <a:lnTo>
                    <a:pt x="795" y="340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1"/>
                  </a:lnTo>
                  <a:lnTo>
                    <a:pt x="811" y="366"/>
                  </a:lnTo>
                  <a:lnTo>
                    <a:pt x="813" y="371"/>
                  </a:lnTo>
                  <a:lnTo>
                    <a:pt x="815" y="381"/>
                  </a:lnTo>
                  <a:lnTo>
                    <a:pt x="817" y="391"/>
                  </a:lnTo>
                  <a:lnTo>
                    <a:pt x="818" y="396"/>
                  </a:lnTo>
                  <a:lnTo>
                    <a:pt x="818" y="402"/>
                  </a:lnTo>
                  <a:lnTo>
                    <a:pt x="818" y="413"/>
                  </a:lnTo>
                  <a:lnTo>
                    <a:pt x="816" y="423"/>
                  </a:lnTo>
                  <a:lnTo>
                    <a:pt x="814" y="434"/>
                  </a:lnTo>
                  <a:lnTo>
                    <a:pt x="811" y="444"/>
                  </a:lnTo>
                  <a:lnTo>
                    <a:pt x="809" y="448"/>
                  </a:lnTo>
                  <a:lnTo>
                    <a:pt x="806" y="453"/>
                  </a:lnTo>
                  <a:lnTo>
                    <a:pt x="803" y="458"/>
                  </a:lnTo>
                  <a:lnTo>
                    <a:pt x="800" y="462"/>
                  </a:lnTo>
                  <a:lnTo>
                    <a:pt x="797" y="466"/>
                  </a:lnTo>
                  <a:lnTo>
                    <a:pt x="794" y="470"/>
                  </a:lnTo>
                  <a:lnTo>
                    <a:pt x="790" y="474"/>
                  </a:lnTo>
                  <a:lnTo>
                    <a:pt x="786" y="477"/>
                  </a:lnTo>
                  <a:lnTo>
                    <a:pt x="781" y="479"/>
                  </a:lnTo>
                  <a:lnTo>
                    <a:pt x="777" y="481"/>
                  </a:lnTo>
                  <a:lnTo>
                    <a:pt x="773" y="482"/>
                  </a:lnTo>
                  <a:lnTo>
                    <a:pt x="768" y="483"/>
                  </a:lnTo>
                  <a:lnTo>
                    <a:pt x="764" y="483"/>
                  </a:lnTo>
                  <a:lnTo>
                    <a:pt x="760" y="483"/>
                  </a:lnTo>
                  <a:lnTo>
                    <a:pt x="752" y="480"/>
                  </a:lnTo>
                  <a:lnTo>
                    <a:pt x="744" y="477"/>
                  </a:lnTo>
                  <a:lnTo>
                    <a:pt x="736" y="472"/>
                  </a:lnTo>
                  <a:lnTo>
                    <a:pt x="721" y="461"/>
                  </a:lnTo>
                  <a:lnTo>
                    <a:pt x="714" y="455"/>
                  </a:lnTo>
                  <a:lnTo>
                    <a:pt x="708" y="451"/>
                  </a:lnTo>
                  <a:lnTo>
                    <a:pt x="705" y="450"/>
                  </a:lnTo>
                  <a:lnTo>
                    <a:pt x="702" y="448"/>
                  </a:lnTo>
                  <a:lnTo>
                    <a:pt x="699" y="448"/>
                  </a:lnTo>
                  <a:lnTo>
                    <a:pt x="695" y="447"/>
                  </a:lnTo>
                  <a:lnTo>
                    <a:pt x="692" y="448"/>
                  </a:lnTo>
                  <a:lnTo>
                    <a:pt x="690" y="448"/>
                  </a:lnTo>
                  <a:lnTo>
                    <a:pt x="687" y="450"/>
                  </a:lnTo>
                  <a:lnTo>
                    <a:pt x="685" y="452"/>
                  </a:lnTo>
                  <a:lnTo>
                    <a:pt x="683" y="455"/>
                  </a:lnTo>
                  <a:lnTo>
                    <a:pt x="681" y="459"/>
                  </a:lnTo>
                  <a:lnTo>
                    <a:pt x="679" y="464"/>
                  </a:lnTo>
                  <a:lnTo>
                    <a:pt x="677" y="469"/>
                  </a:lnTo>
                  <a:lnTo>
                    <a:pt x="677" y="665"/>
                  </a:lnTo>
                  <a:lnTo>
                    <a:pt x="405" y="665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04344" y="1484784"/>
              <a:ext cx="2118085" cy="1633085"/>
            </a:xfrm>
            <a:custGeom>
              <a:avLst/>
              <a:gdLst>
                <a:gd name="T0" fmla="*/ 675 w 677"/>
                <a:gd name="T1" fmla="*/ 196 h 522"/>
                <a:gd name="T2" fmla="*/ 669 w 677"/>
                <a:gd name="T3" fmla="*/ 207 h 522"/>
                <a:gd name="T4" fmla="*/ 661 w 677"/>
                <a:gd name="T5" fmla="*/ 213 h 522"/>
                <a:gd name="T6" fmla="*/ 650 w 677"/>
                <a:gd name="T7" fmla="*/ 212 h 522"/>
                <a:gd name="T8" fmla="*/ 634 w 677"/>
                <a:gd name="T9" fmla="*/ 202 h 522"/>
                <a:gd name="T10" fmla="*/ 615 w 677"/>
                <a:gd name="T11" fmla="*/ 189 h 522"/>
                <a:gd name="T12" fmla="*/ 601 w 677"/>
                <a:gd name="T13" fmla="*/ 184 h 522"/>
                <a:gd name="T14" fmla="*/ 589 w 677"/>
                <a:gd name="T15" fmla="*/ 182 h 522"/>
                <a:gd name="T16" fmla="*/ 578 w 677"/>
                <a:gd name="T17" fmla="*/ 184 h 522"/>
                <a:gd name="T18" fmla="*/ 566 w 677"/>
                <a:gd name="T19" fmla="*/ 190 h 522"/>
                <a:gd name="T20" fmla="*/ 556 w 677"/>
                <a:gd name="T21" fmla="*/ 198 h 522"/>
                <a:gd name="T22" fmla="*/ 542 w 677"/>
                <a:gd name="T23" fmla="*/ 222 h 522"/>
                <a:gd name="T24" fmla="*/ 537 w 677"/>
                <a:gd name="T25" fmla="*/ 241 h 522"/>
                <a:gd name="T26" fmla="*/ 535 w 677"/>
                <a:gd name="T27" fmla="*/ 273 h 522"/>
                <a:gd name="T28" fmla="*/ 539 w 677"/>
                <a:gd name="T29" fmla="*/ 294 h 522"/>
                <a:gd name="T30" fmla="*/ 548 w 677"/>
                <a:gd name="T31" fmla="*/ 312 h 522"/>
                <a:gd name="T32" fmla="*/ 562 w 677"/>
                <a:gd name="T33" fmla="*/ 330 h 522"/>
                <a:gd name="T34" fmla="*/ 577 w 677"/>
                <a:gd name="T35" fmla="*/ 338 h 522"/>
                <a:gd name="T36" fmla="*/ 590 w 677"/>
                <a:gd name="T37" fmla="*/ 340 h 522"/>
                <a:gd name="T38" fmla="*/ 603 w 677"/>
                <a:gd name="T39" fmla="*/ 337 h 522"/>
                <a:gd name="T40" fmla="*/ 619 w 677"/>
                <a:gd name="T41" fmla="*/ 329 h 522"/>
                <a:gd name="T42" fmla="*/ 650 w 677"/>
                <a:gd name="T43" fmla="*/ 308 h 522"/>
                <a:gd name="T44" fmla="*/ 658 w 677"/>
                <a:gd name="T45" fmla="*/ 306 h 522"/>
                <a:gd name="T46" fmla="*/ 666 w 677"/>
                <a:gd name="T47" fmla="*/ 308 h 522"/>
                <a:gd name="T48" fmla="*/ 673 w 677"/>
                <a:gd name="T49" fmla="*/ 317 h 522"/>
                <a:gd name="T50" fmla="*/ 405 w 677"/>
                <a:gd name="T51" fmla="*/ 522 h 522"/>
                <a:gd name="T52" fmla="*/ 388 w 677"/>
                <a:gd name="T53" fmla="*/ 513 h 522"/>
                <a:gd name="T54" fmla="*/ 383 w 677"/>
                <a:gd name="T55" fmla="*/ 506 h 522"/>
                <a:gd name="T56" fmla="*/ 385 w 677"/>
                <a:gd name="T57" fmla="*/ 495 h 522"/>
                <a:gd name="T58" fmla="*/ 406 w 677"/>
                <a:gd name="T59" fmla="*/ 463 h 522"/>
                <a:gd name="T60" fmla="*/ 416 w 677"/>
                <a:gd name="T61" fmla="*/ 441 h 522"/>
                <a:gd name="T62" fmla="*/ 417 w 677"/>
                <a:gd name="T63" fmla="*/ 429 h 522"/>
                <a:gd name="T64" fmla="*/ 414 w 677"/>
                <a:gd name="T65" fmla="*/ 418 h 522"/>
                <a:gd name="T66" fmla="*/ 407 w 677"/>
                <a:gd name="T67" fmla="*/ 406 h 522"/>
                <a:gd name="T68" fmla="*/ 392 w 677"/>
                <a:gd name="T69" fmla="*/ 393 h 522"/>
                <a:gd name="T70" fmla="*/ 377 w 677"/>
                <a:gd name="T71" fmla="*/ 386 h 522"/>
                <a:gd name="T72" fmla="*/ 355 w 677"/>
                <a:gd name="T73" fmla="*/ 381 h 522"/>
                <a:gd name="T74" fmla="*/ 325 w 677"/>
                <a:gd name="T75" fmla="*/ 381 h 522"/>
                <a:gd name="T76" fmla="*/ 296 w 677"/>
                <a:gd name="T77" fmla="*/ 388 h 522"/>
                <a:gd name="T78" fmla="*/ 281 w 677"/>
                <a:gd name="T79" fmla="*/ 397 h 522"/>
                <a:gd name="T80" fmla="*/ 269 w 677"/>
                <a:gd name="T81" fmla="*/ 409 h 522"/>
                <a:gd name="T82" fmla="*/ 261 w 677"/>
                <a:gd name="T83" fmla="*/ 423 h 522"/>
                <a:gd name="T84" fmla="*/ 259 w 677"/>
                <a:gd name="T85" fmla="*/ 436 h 522"/>
                <a:gd name="T86" fmla="*/ 262 w 677"/>
                <a:gd name="T87" fmla="*/ 450 h 522"/>
                <a:gd name="T88" fmla="*/ 274 w 677"/>
                <a:gd name="T89" fmla="*/ 472 h 522"/>
                <a:gd name="T90" fmla="*/ 288 w 677"/>
                <a:gd name="T91" fmla="*/ 492 h 522"/>
                <a:gd name="T92" fmla="*/ 291 w 677"/>
                <a:gd name="T93" fmla="*/ 503 h 522"/>
                <a:gd name="T94" fmla="*/ 289 w 677"/>
                <a:gd name="T95" fmla="*/ 511 h 522"/>
                <a:gd name="T96" fmla="*/ 280 w 677"/>
                <a:gd name="T97" fmla="*/ 517 h 522"/>
                <a:gd name="T98" fmla="*/ 0 w 677"/>
                <a:gd name="T99" fmla="*/ 522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7"/>
                <a:gd name="T151" fmla="*/ 0 h 522"/>
                <a:gd name="T152" fmla="*/ 677 w 677"/>
                <a:gd name="T153" fmla="*/ 522 h 5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7" h="522">
                  <a:moveTo>
                    <a:pt x="677" y="0"/>
                  </a:moveTo>
                  <a:lnTo>
                    <a:pt x="677" y="193"/>
                  </a:lnTo>
                  <a:lnTo>
                    <a:pt x="675" y="196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7"/>
                  </a:lnTo>
                  <a:lnTo>
                    <a:pt x="620" y="192"/>
                  </a:lnTo>
                  <a:lnTo>
                    <a:pt x="615" y="189"/>
                  </a:lnTo>
                  <a:lnTo>
                    <a:pt x="610" y="187"/>
                  </a:lnTo>
                  <a:lnTo>
                    <a:pt x="606" y="185"/>
                  </a:lnTo>
                  <a:lnTo>
                    <a:pt x="601" y="184"/>
                  </a:lnTo>
                  <a:lnTo>
                    <a:pt x="597" y="183"/>
                  </a:lnTo>
                  <a:lnTo>
                    <a:pt x="593" y="182"/>
                  </a:lnTo>
                  <a:lnTo>
                    <a:pt x="589" y="182"/>
                  </a:lnTo>
                  <a:lnTo>
                    <a:pt x="586" y="183"/>
                  </a:lnTo>
                  <a:lnTo>
                    <a:pt x="582" y="183"/>
                  </a:lnTo>
                  <a:lnTo>
                    <a:pt x="578" y="184"/>
                  </a:lnTo>
                  <a:lnTo>
                    <a:pt x="574" y="186"/>
                  </a:lnTo>
                  <a:lnTo>
                    <a:pt x="569" y="188"/>
                  </a:lnTo>
                  <a:lnTo>
                    <a:pt x="566" y="190"/>
                  </a:lnTo>
                  <a:lnTo>
                    <a:pt x="562" y="192"/>
                  </a:lnTo>
                  <a:lnTo>
                    <a:pt x="559" y="195"/>
                  </a:lnTo>
                  <a:lnTo>
                    <a:pt x="556" y="198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3"/>
                  </a:lnTo>
                  <a:lnTo>
                    <a:pt x="535" y="263"/>
                  </a:lnTo>
                  <a:lnTo>
                    <a:pt x="535" y="273"/>
                  </a:lnTo>
                  <a:lnTo>
                    <a:pt x="536" y="279"/>
                  </a:lnTo>
                  <a:lnTo>
                    <a:pt x="537" y="284"/>
                  </a:lnTo>
                  <a:lnTo>
                    <a:pt x="539" y="294"/>
                  </a:lnTo>
                  <a:lnTo>
                    <a:pt x="543" y="303"/>
                  </a:lnTo>
                  <a:lnTo>
                    <a:pt x="545" y="308"/>
                  </a:lnTo>
                  <a:lnTo>
                    <a:pt x="548" y="312"/>
                  </a:lnTo>
                  <a:lnTo>
                    <a:pt x="552" y="319"/>
                  </a:lnTo>
                  <a:lnTo>
                    <a:pt x="557" y="325"/>
                  </a:lnTo>
                  <a:lnTo>
                    <a:pt x="562" y="330"/>
                  </a:lnTo>
                  <a:lnTo>
                    <a:pt x="568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8"/>
                  </a:lnTo>
                  <a:lnTo>
                    <a:pt x="647" y="309"/>
                  </a:lnTo>
                  <a:lnTo>
                    <a:pt x="650" y="308"/>
                  </a:lnTo>
                  <a:lnTo>
                    <a:pt x="653" y="307"/>
                  </a:lnTo>
                  <a:lnTo>
                    <a:pt x="656" y="306"/>
                  </a:lnTo>
                  <a:lnTo>
                    <a:pt x="658" y="306"/>
                  </a:lnTo>
                  <a:lnTo>
                    <a:pt x="661" y="306"/>
                  </a:lnTo>
                  <a:lnTo>
                    <a:pt x="664" y="307"/>
                  </a:lnTo>
                  <a:lnTo>
                    <a:pt x="666" y="308"/>
                  </a:lnTo>
                  <a:lnTo>
                    <a:pt x="668" y="310"/>
                  </a:lnTo>
                  <a:lnTo>
                    <a:pt x="671" y="313"/>
                  </a:lnTo>
                  <a:lnTo>
                    <a:pt x="673" y="317"/>
                  </a:lnTo>
                  <a:lnTo>
                    <a:pt x="677" y="328"/>
                  </a:lnTo>
                  <a:lnTo>
                    <a:pt x="677" y="522"/>
                  </a:lnTo>
                  <a:lnTo>
                    <a:pt x="405" y="522"/>
                  </a:lnTo>
                  <a:lnTo>
                    <a:pt x="398" y="519"/>
                  </a:lnTo>
                  <a:lnTo>
                    <a:pt x="392" y="516"/>
                  </a:lnTo>
                  <a:lnTo>
                    <a:pt x="388" y="513"/>
                  </a:lnTo>
                  <a:lnTo>
                    <a:pt x="386" y="511"/>
                  </a:lnTo>
                  <a:lnTo>
                    <a:pt x="385" y="510"/>
                  </a:lnTo>
                  <a:lnTo>
                    <a:pt x="383" y="506"/>
                  </a:lnTo>
                  <a:lnTo>
                    <a:pt x="383" y="502"/>
                  </a:lnTo>
                  <a:lnTo>
                    <a:pt x="383" y="499"/>
                  </a:lnTo>
                  <a:lnTo>
                    <a:pt x="385" y="495"/>
                  </a:lnTo>
                  <a:lnTo>
                    <a:pt x="390" y="486"/>
                  </a:lnTo>
                  <a:lnTo>
                    <a:pt x="396" y="477"/>
                  </a:lnTo>
                  <a:lnTo>
                    <a:pt x="406" y="463"/>
                  </a:lnTo>
                  <a:lnTo>
                    <a:pt x="411" y="456"/>
                  </a:lnTo>
                  <a:lnTo>
                    <a:pt x="414" y="448"/>
                  </a:lnTo>
                  <a:lnTo>
                    <a:pt x="416" y="441"/>
                  </a:lnTo>
                  <a:lnTo>
                    <a:pt x="417" y="438"/>
                  </a:lnTo>
                  <a:lnTo>
                    <a:pt x="417" y="435"/>
                  </a:lnTo>
                  <a:lnTo>
                    <a:pt x="417" y="429"/>
                  </a:lnTo>
                  <a:lnTo>
                    <a:pt x="416" y="422"/>
                  </a:lnTo>
                  <a:lnTo>
                    <a:pt x="415" y="420"/>
                  </a:lnTo>
                  <a:lnTo>
                    <a:pt x="414" y="418"/>
                  </a:lnTo>
                  <a:lnTo>
                    <a:pt x="412" y="414"/>
                  </a:lnTo>
                  <a:lnTo>
                    <a:pt x="410" y="410"/>
                  </a:lnTo>
                  <a:lnTo>
                    <a:pt x="407" y="406"/>
                  </a:lnTo>
                  <a:lnTo>
                    <a:pt x="404" y="402"/>
                  </a:lnTo>
                  <a:lnTo>
                    <a:pt x="400" y="399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8"/>
                  </a:lnTo>
                  <a:lnTo>
                    <a:pt x="377" y="386"/>
                  </a:lnTo>
                  <a:lnTo>
                    <a:pt x="372" y="385"/>
                  </a:lnTo>
                  <a:lnTo>
                    <a:pt x="361" y="382"/>
                  </a:lnTo>
                  <a:lnTo>
                    <a:pt x="355" y="381"/>
                  </a:lnTo>
                  <a:lnTo>
                    <a:pt x="349" y="380"/>
                  </a:lnTo>
                  <a:lnTo>
                    <a:pt x="337" y="380"/>
                  </a:lnTo>
                  <a:lnTo>
                    <a:pt x="325" y="381"/>
                  </a:lnTo>
                  <a:lnTo>
                    <a:pt x="313" y="383"/>
                  </a:lnTo>
                  <a:lnTo>
                    <a:pt x="301" y="386"/>
                  </a:lnTo>
                  <a:lnTo>
                    <a:pt x="296" y="388"/>
                  </a:lnTo>
                  <a:lnTo>
                    <a:pt x="291" y="391"/>
                  </a:lnTo>
                  <a:lnTo>
                    <a:pt x="286" y="394"/>
                  </a:lnTo>
                  <a:lnTo>
                    <a:pt x="281" y="397"/>
                  </a:lnTo>
                  <a:lnTo>
                    <a:pt x="277" y="400"/>
                  </a:lnTo>
                  <a:lnTo>
                    <a:pt x="273" y="404"/>
                  </a:lnTo>
                  <a:lnTo>
                    <a:pt x="269" y="409"/>
                  </a:lnTo>
                  <a:lnTo>
                    <a:pt x="266" y="413"/>
                  </a:lnTo>
                  <a:lnTo>
                    <a:pt x="263" y="418"/>
                  </a:lnTo>
                  <a:lnTo>
                    <a:pt x="261" y="423"/>
                  </a:lnTo>
                  <a:lnTo>
                    <a:pt x="260" y="427"/>
                  </a:lnTo>
                  <a:lnTo>
                    <a:pt x="259" y="432"/>
                  </a:lnTo>
                  <a:lnTo>
                    <a:pt x="259" y="436"/>
                  </a:lnTo>
                  <a:lnTo>
                    <a:pt x="260" y="440"/>
                  </a:lnTo>
                  <a:lnTo>
                    <a:pt x="260" y="445"/>
                  </a:lnTo>
                  <a:lnTo>
                    <a:pt x="262" y="450"/>
                  </a:lnTo>
                  <a:lnTo>
                    <a:pt x="265" y="457"/>
                  </a:lnTo>
                  <a:lnTo>
                    <a:pt x="269" y="465"/>
                  </a:lnTo>
                  <a:lnTo>
                    <a:pt x="274" y="472"/>
                  </a:lnTo>
                  <a:lnTo>
                    <a:pt x="279" y="479"/>
                  </a:lnTo>
                  <a:lnTo>
                    <a:pt x="284" y="486"/>
                  </a:lnTo>
                  <a:lnTo>
                    <a:pt x="288" y="492"/>
                  </a:lnTo>
                  <a:lnTo>
                    <a:pt x="290" y="498"/>
                  </a:lnTo>
                  <a:lnTo>
                    <a:pt x="291" y="501"/>
                  </a:lnTo>
                  <a:lnTo>
                    <a:pt x="291" y="503"/>
                  </a:lnTo>
                  <a:lnTo>
                    <a:pt x="291" y="506"/>
                  </a:lnTo>
                  <a:lnTo>
                    <a:pt x="290" y="508"/>
                  </a:lnTo>
                  <a:lnTo>
                    <a:pt x="289" y="511"/>
                  </a:lnTo>
                  <a:lnTo>
                    <a:pt x="286" y="513"/>
                  </a:lnTo>
                  <a:lnTo>
                    <a:pt x="284" y="515"/>
                  </a:lnTo>
                  <a:lnTo>
                    <a:pt x="280" y="517"/>
                  </a:lnTo>
                  <a:lnTo>
                    <a:pt x="276" y="520"/>
                  </a:lnTo>
                  <a:lnTo>
                    <a:pt x="270" y="521"/>
                  </a:lnTo>
                  <a:lnTo>
                    <a:pt x="0" y="522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252000" tIns="36000" rIns="72000" bIns="36000" anchor="ctr" anchorCtr="0"/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accent6"/>
                </a:solidFill>
              </a:endParaRPr>
            </a:p>
          </p:txBody>
        </p:sp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07">
            <a:off x="3302633" y="2226138"/>
            <a:ext cx="2577118" cy="20081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39" y="1080720"/>
            <a:ext cx="1564643" cy="114660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165" y="854194"/>
            <a:ext cx="1875475" cy="12503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77" y="657597"/>
            <a:ext cx="3214507" cy="204753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718" y="4876872"/>
            <a:ext cx="1232528" cy="162924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24" y="2811874"/>
            <a:ext cx="1007145" cy="142279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24" y="5186743"/>
            <a:ext cx="1504816" cy="96140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645" y="4957958"/>
            <a:ext cx="1523017" cy="120874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72" y="3025787"/>
            <a:ext cx="1383788" cy="121588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75" y="822623"/>
            <a:ext cx="1371594" cy="11704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58" y="673118"/>
            <a:ext cx="3229487" cy="20196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46" y="657597"/>
            <a:ext cx="2700000" cy="2038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78" y="2080711"/>
            <a:ext cx="3215084" cy="3111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186" y="2061810"/>
            <a:ext cx="2693064" cy="26224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343" y="2086322"/>
            <a:ext cx="3246377" cy="3106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61" y="4565989"/>
            <a:ext cx="2694209" cy="20218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441" y="4051328"/>
            <a:ext cx="3748555" cy="25306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71" y="4565989"/>
            <a:ext cx="2700625" cy="2016000"/>
          </a:xfrm>
          <a:prstGeom prst="rect">
            <a:avLst/>
          </a:prstGeom>
        </p:spPr>
      </p:pic>
      <p:sp>
        <p:nvSpPr>
          <p:cNvPr id="64" name="Скругленный прямоугольник 6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90818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562246" y="314053"/>
            <a:ext cx="986400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62246" y="313132"/>
            <a:ext cx="986400" cy="4113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56234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62341" y="314053"/>
            <a:ext cx="986305" cy="410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МОЙ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90819" y="31405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МОЯ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35691" y="313133"/>
            <a:ext cx="986305" cy="411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МОЁ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498" y="6343707"/>
            <a:ext cx="391017" cy="324822"/>
          </a:xfrm>
          <a:prstGeom prst="actionButtonForwardNext">
            <a:avLst/>
          </a:prstGeom>
          <a:solidFill>
            <a:srgbClr val="77933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Управляющая кнопка: далее 64">
            <a:hlinkClick r:id="" action="ppaction://hlinkshowjump?jump=previousslide" highlightClick="1"/>
          </p:cNvPr>
          <p:cNvSpPr/>
          <p:nvPr/>
        </p:nvSpPr>
        <p:spPr>
          <a:xfrm flipH="1">
            <a:off x="122077" y="6257167"/>
            <a:ext cx="391017" cy="324822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3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9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4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repeatCount="300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тлич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 animBg="1"/>
      <p:bldP spid="55" grpId="0" animBg="1"/>
      <p:bldP spid="51" grpId="0" animBg="1"/>
      <p:bldP spid="43" grpId="0" animBg="1"/>
      <p:bldP spid="60" grpId="0" animBg="1"/>
      <p:bldP spid="53" grpId="0" animBg="1"/>
      <p:bldP spid="48" grpId="0" animBg="1"/>
      <p:bldP spid="57" grpId="0" animBg="1"/>
      <p:bldP spid="54" grpId="0" animBg="1"/>
      <p:bldP spid="45" grpId="0" animBg="1"/>
      <p:bldP spid="42" grpId="0" animBg="1"/>
      <p:bldP spid="59" grpId="0" animBg="1"/>
      <p:bldP spid="50" grpId="0" animBg="1"/>
      <p:bldP spid="47" grpId="0" animBg="1"/>
      <p:bldP spid="56" grpId="0" animBg="1"/>
      <p:bldP spid="52" grpId="0" animBg="1"/>
      <p:bldP spid="44" grpId="0" animBg="1"/>
      <p:bldP spid="41" grpId="0" animBg="1"/>
      <p:bldP spid="58" grpId="0" animBg="1"/>
      <p:bldP spid="49" grpId="0" animBg="1"/>
      <p:bldP spid="46" grpId="0" animBg="1"/>
      <p:bldP spid="3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352928" cy="864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ИСТОЧНИКИ:</a:t>
            </a:r>
            <a:endParaRPr lang="ru-RU" sz="11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hlinkClick r:id="rId2"/>
            </a:endParaRPr>
          </a:p>
          <a:p>
            <a:r>
              <a:rPr lang="ru-RU" sz="1100" u="sng" dirty="0" smtClean="0">
                <a:hlinkClick r:id="rId3"/>
              </a:rPr>
              <a:t>http</a:t>
            </a:r>
            <a:r>
              <a:rPr lang="ru-RU" sz="1100" u="sng" dirty="0">
                <a:hlinkClick r:id="rId3"/>
              </a:rPr>
              <a:t>://biblefamily.ru/wp-content/uploads/2012/09/0_73836_da7b22b0_XL.jpg</a:t>
            </a:r>
            <a:r>
              <a:rPr lang="ru-RU" sz="1100" dirty="0"/>
              <a:t> -колобок </a:t>
            </a:r>
          </a:p>
          <a:p>
            <a:r>
              <a:rPr lang="ru-RU" sz="1100" u="sng" dirty="0">
                <a:hlinkClick r:id="rId4"/>
              </a:rPr>
              <a:t>https://i.ytimg.com/vi/N4OLgaChU10/hqdefault.jpg</a:t>
            </a:r>
            <a:r>
              <a:rPr lang="ru-RU" sz="1100" dirty="0"/>
              <a:t>   - </a:t>
            </a:r>
            <a:r>
              <a:rPr lang="ru-RU" sz="1100" dirty="0" err="1"/>
              <a:t>заюшкина</a:t>
            </a:r>
            <a:r>
              <a:rPr lang="ru-RU" sz="1100" dirty="0"/>
              <a:t> избушка</a:t>
            </a:r>
          </a:p>
          <a:p>
            <a:r>
              <a:rPr lang="ru-RU" sz="1100" u="sng" dirty="0" smtClean="0">
                <a:hlinkClick r:id="rId5"/>
              </a:rPr>
              <a:t>http</a:t>
            </a:r>
            <a:r>
              <a:rPr lang="ru-RU" sz="1100" u="sng" dirty="0">
                <a:hlinkClick r:id="rId5"/>
              </a:rPr>
              <a:t>://crd17-kor.at.ua/_si/0/34203123.jpg</a:t>
            </a:r>
            <a:r>
              <a:rPr lang="ru-RU" sz="1100" dirty="0"/>
              <a:t> - курочка ряба</a:t>
            </a:r>
          </a:p>
          <a:p>
            <a:r>
              <a:rPr lang="ru-RU" sz="1100" u="sng" dirty="0">
                <a:hlinkClick r:id="rId6"/>
              </a:rPr>
              <a:t>http://img1.liveinternet.ru/images/attach/c/8/99/932/99932497_2__2_.jpg</a:t>
            </a:r>
            <a:r>
              <a:rPr lang="ru-RU" sz="1100" dirty="0"/>
              <a:t> - гуси-лебеди</a:t>
            </a:r>
          </a:p>
          <a:p>
            <a:r>
              <a:rPr lang="ru-RU" sz="1100" u="sng" dirty="0">
                <a:hlinkClick r:id="rId7"/>
              </a:rPr>
              <a:t>http://www.coollady.ru/pic/0002/015/31.jpg</a:t>
            </a:r>
            <a:r>
              <a:rPr lang="ru-RU" sz="1100" dirty="0"/>
              <a:t> - бант</a:t>
            </a:r>
          </a:p>
          <a:p>
            <a:r>
              <a:rPr lang="ru-RU" sz="1100" u="sng" dirty="0">
                <a:hlinkClick r:id="rId8"/>
              </a:rPr>
              <a:t>http://s4.pic4you.ru/y2015/09-01/24687/5225233-thumb.png</a:t>
            </a:r>
            <a:r>
              <a:rPr lang="ru-RU" sz="1100" dirty="0"/>
              <a:t> - зонт</a:t>
            </a:r>
          </a:p>
          <a:p>
            <a:r>
              <a:rPr lang="ru-RU" sz="1100" u="sng" dirty="0">
                <a:hlinkClick r:id="rId9"/>
              </a:rPr>
              <a:t>http://www.rosavit.ru/joomla/images/stories/virtuemart/product/hoztovary_00039_vedro_960.png</a:t>
            </a:r>
            <a:r>
              <a:rPr lang="ru-RU" sz="1100" dirty="0"/>
              <a:t> - ведро</a:t>
            </a:r>
          </a:p>
          <a:p>
            <a:r>
              <a:rPr lang="ru-RU" sz="1100" u="sng" dirty="0">
                <a:hlinkClick r:id="rId10"/>
              </a:rPr>
              <a:t>http://nachalo4ka.ru/wp-content/uploads/2015/01/oblako-goluboe.png</a:t>
            </a:r>
            <a:r>
              <a:rPr lang="ru-RU" sz="1100" dirty="0"/>
              <a:t> -облако</a:t>
            </a:r>
          </a:p>
          <a:p>
            <a:r>
              <a:rPr lang="ru-RU" sz="1100" u="sng" dirty="0">
                <a:hlinkClick r:id="rId11"/>
              </a:rPr>
              <a:t>http://www.clipartster.com/images/157/fold-towels-clipart-cliparthut-free-clipart-H3DTzm-clipart.jpg</a:t>
            </a:r>
            <a:r>
              <a:rPr lang="ru-RU" sz="1100" dirty="0"/>
              <a:t> -полотенце</a:t>
            </a:r>
          </a:p>
          <a:p>
            <a:r>
              <a:rPr lang="ru-RU" sz="1100" u="sng" dirty="0">
                <a:hlinkClick r:id="rId12"/>
              </a:rPr>
              <a:t>http://www.mir-igrushki.ru/published/publicdata/NEW/attachments/SC/products_pictures/1044_2011_thm.jpg</a:t>
            </a:r>
            <a:r>
              <a:rPr lang="ru-RU" sz="1100" dirty="0"/>
              <a:t> -кукла</a:t>
            </a:r>
          </a:p>
          <a:p>
            <a:r>
              <a:rPr lang="ru-RU" sz="1100" u="sng" dirty="0">
                <a:hlinkClick r:id="rId13"/>
              </a:rPr>
              <a:t>https://img-fotki.yandex.ru/get/4714/102699435.4b9/0_77f62_85a110d6_orig.png</a:t>
            </a:r>
            <a:r>
              <a:rPr lang="ru-RU" sz="1100" dirty="0"/>
              <a:t> - мяч</a:t>
            </a:r>
          </a:p>
          <a:p>
            <a:r>
              <a:rPr lang="ru-RU" sz="1100" u="sng" dirty="0">
                <a:hlinkClick r:id="rId14"/>
              </a:rPr>
              <a:t>http://lenagold.ru/fon/clipart/ja/jabl/kras/redapp065.jpg</a:t>
            </a:r>
            <a:r>
              <a:rPr lang="ru-RU" sz="1100" dirty="0"/>
              <a:t> - яблоко</a:t>
            </a:r>
          </a:p>
          <a:p>
            <a:r>
              <a:rPr lang="ru-RU" sz="1100" u="sng" dirty="0">
                <a:hlinkClick r:id="rId15"/>
              </a:rPr>
              <a:t>http://www.az.all.biz/img/az/catalog/middle/3951.png</a:t>
            </a:r>
            <a:r>
              <a:rPr lang="ru-RU" sz="1100" dirty="0"/>
              <a:t> - окно</a:t>
            </a:r>
          </a:p>
          <a:p>
            <a:r>
              <a:rPr lang="ru-RU" sz="1100" u="sng" dirty="0">
                <a:hlinkClick r:id="rId16"/>
              </a:rPr>
              <a:t>http://www.icover.ru/upload/iblock/5f7/5f7881b08f6cce3f9b20af6c4969a723.jpeg</a:t>
            </a:r>
            <a:r>
              <a:rPr lang="ru-RU" sz="1100" dirty="0"/>
              <a:t> - танк</a:t>
            </a:r>
          </a:p>
          <a:p>
            <a:r>
              <a:rPr lang="ru-RU" sz="1100" u="sng" dirty="0">
                <a:hlinkClick r:id="rId17"/>
              </a:rPr>
              <a:t>http://rcdn-4.fishpond.com.au/0054/521/847/107941556/6.jpeg</a:t>
            </a:r>
            <a:r>
              <a:rPr lang="ru-RU" sz="1100" dirty="0"/>
              <a:t> - телефон</a:t>
            </a:r>
          </a:p>
          <a:p>
            <a:r>
              <a:rPr lang="ru-RU" sz="1100" u="sng" dirty="0">
                <a:hlinkClick r:id="rId18"/>
              </a:rPr>
              <a:t>http://www.kanzopt-vrn.ru/resources/upload/fcb8f130ae24982ba3b85493bfc289d0.jpg</a:t>
            </a:r>
            <a:r>
              <a:rPr lang="ru-RU" sz="1100" dirty="0"/>
              <a:t> - юла</a:t>
            </a:r>
          </a:p>
          <a:p>
            <a:r>
              <a:rPr lang="ru-RU" sz="1100" u="sng" dirty="0">
                <a:hlinkClick r:id="rId19"/>
              </a:rPr>
              <a:t>http://lenagold.ru/fon/clipart/s/stul/mebel17.jpg</a:t>
            </a:r>
            <a:r>
              <a:rPr lang="ru-RU" sz="1100" dirty="0"/>
              <a:t> - стул</a:t>
            </a:r>
          </a:p>
          <a:p>
            <a:r>
              <a:rPr lang="ru-RU" sz="1100" u="sng" dirty="0">
                <a:hlinkClick r:id="rId20"/>
              </a:rPr>
              <a:t>https://img-fotki.yandex.ru/get/3503/inmira.10/0_35462_86e9f44a_orig.png</a:t>
            </a:r>
            <a:r>
              <a:rPr lang="ru-RU" sz="1100" dirty="0"/>
              <a:t> - солнце</a:t>
            </a:r>
          </a:p>
          <a:p>
            <a:r>
              <a:rPr lang="ru-RU" sz="1100" u="sng" dirty="0">
                <a:hlinkClick r:id="rId21"/>
              </a:rPr>
              <a:t>http://img-fotki.yandex.ru/get/9358/16969765.18b/0_7d010_84ba1d3d_M.png</a:t>
            </a:r>
            <a:r>
              <a:rPr lang="ru-RU" sz="1100" dirty="0"/>
              <a:t> - тыква</a:t>
            </a:r>
          </a:p>
          <a:p>
            <a:r>
              <a:rPr lang="ru-RU" sz="1100" u="sng" dirty="0">
                <a:hlinkClick r:id="rId22"/>
              </a:rPr>
              <a:t>https://img-fotki.yandex.ru/get/128227/200418627.156/0_16c247_7d5503cf_orig.png</a:t>
            </a:r>
            <a:r>
              <a:rPr lang="ru-RU" sz="1100" dirty="0"/>
              <a:t> - шкаф</a:t>
            </a:r>
          </a:p>
          <a:p>
            <a:r>
              <a:rPr lang="ru-RU" sz="1100" u="sng" dirty="0">
                <a:hlinkClick r:id="rId23"/>
              </a:rPr>
              <a:t>http://www.abeka.com/BookImages/ClipArt/241288/150x150y160fx160fh-w/241288-Light-Blue-Dress-with-a-pink-bow-and-belt-color-png.png</a:t>
            </a:r>
            <a:r>
              <a:rPr lang="ru-RU" sz="1100" dirty="0"/>
              <a:t> - платье</a:t>
            </a:r>
          </a:p>
          <a:p>
            <a:r>
              <a:rPr lang="ru-RU" sz="1100" u="sng" dirty="0">
                <a:hlinkClick r:id="rId24"/>
              </a:rPr>
              <a:t>http://images.clipartlogo.com/files/images/48/481781/terung-2_p.jpg</a:t>
            </a:r>
            <a:r>
              <a:rPr lang="ru-RU" sz="1100" dirty="0"/>
              <a:t> - баклажан</a:t>
            </a:r>
          </a:p>
          <a:p>
            <a:r>
              <a:rPr lang="ru-RU" sz="1100" u="sng" dirty="0">
                <a:hlinkClick r:id="rId25"/>
              </a:rPr>
              <a:t>http://raznoe3d.zx6.ru/lesson19/1.jpg</a:t>
            </a:r>
            <a:r>
              <a:rPr lang="ru-RU" sz="1100" dirty="0"/>
              <a:t> - топор</a:t>
            </a:r>
          </a:p>
          <a:p>
            <a:r>
              <a:rPr lang="ru-RU" sz="1100" u="sng" dirty="0">
                <a:hlinkClick r:id="rId26"/>
              </a:rPr>
              <a:t>http://publicdomainvectors.org/photos/david-benjamin-Hammer.png</a:t>
            </a:r>
            <a:r>
              <a:rPr lang="ru-RU" sz="1100" dirty="0"/>
              <a:t> - молоток</a:t>
            </a:r>
          </a:p>
          <a:p>
            <a:r>
              <a:rPr lang="ru-RU" sz="1100" u="sng" dirty="0">
                <a:hlinkClick r:id="rId27"/>
              </a:rPr>
              <a:t>http://img-fotki.yandex.ru/get/9816/209040611.8b/0_e0e61_d06980d3_L.png</a:t>
            </a:r>
            <a:r>
              <a:rPr lang="ru-RU" sz="1100" dirty="0"/>
              <a:t> - подушка</a:t>
            </a:r>
          </a:p>
          <a:p>
            <a:r>
              <a:rPr lang="ru-RU" sz="1100" u="sng" dirty="0">
                <a:hlinkClick r:id="rId28"/>
              </a:rPr>
              <a:t>http://www.lenagold.ru/fon/clipart/k/kres/kres13.jpg</a:t>
            </a:r>
            <a:r>
              <a:rPr lang="ru-RU" sz="1100" dirty="0"/>
              <a:t> - кресло</a:t>
            </a:r>
          </a:p>
          <a:p>
            <a:r>
              <a:rPr lang="ru-RU" sz="1100" u="sng" dirty="0">
                <a:hlinkClick r:id="rId2"/>
              </a:rPr>
              <a:t>http://printonic.ru/uploads/images/2016/02/22/img_56cae3e5056ba.jpg</a:t>
            </a:r>
            <a:r>
              <a:rPr lang="ru-RU" sz="1100" dirty="0"/>
              <a:t> - иллюстрация к сказке </a:t>
            </a:r>
            <a:r>
              <a:rPr lang="ru-RU" sz="1100" dirty="0" smtClean="0"/>
              <a:t>теремок</a:t>
            </a:r>
            <a:endParaRPr lang="ru-RU" sz="1100" dirty="0"/>
          </a:p>
          <a:p>
            <a:r>
              <a:rPr lang="ru-RU" sz="1100" u="sng" dirty="0">
                <a:hlinkClick r:id="rId29"/>
              </a:rPr>
              <a:t>http://mirdoshkolnikov.ru/images/stories/2015/konspekti/zanyatie-v-detskom-sadu-dobrota-kot-petuch-i-lisa-5.jpg</a:t>
            </a:r>
            <a:r>
              <a:rPr lang="ru-RU" sz="1100" dirty="0"/>
              <a:t> - кот, дрозд и петух</a:t>
            </a:r>
          </a:p>
          <a:p>
            <a:r>
              <a:rPr lang="ru-RU" sz="1200" u="sng" dirty="0">
                <a:hlinkClick r:id="rId30"/>
              </a:rPr>
              <a:t>https://www.stihi.ru/pics/2015/03/11/7129.jpg</a:t>
            </a:r>
            <a:r>
              <a:rPr lang="ru-RU" sz="1200" dirty="0"/>
              <a:t> - курочка ряба</a:t>
            </a:r>
          </a:p>
          <a:p>
            <a:r>
              <a:rPr lang="ru-RU" sz="1200" u="sng" dirty="0">
                <a:hlinkClick r:id="rId31"/>
              </a:rPr>
              <a:t>https://i.ytimg.com/vi/LNVtan_FZL0/hqdefault.jpg</a:t>
            </a:r>
            <a:r>
              <a:rPr lang="ru-RU" sz="1200" dirty="0"/>
              <a:t> - по щучьему велению</a:t>
            </a:r>
          </a:p>
          <a:p>
            <a:r>
              <a:rPr lang="ru-RU" sz="1200" u="sng" dirty="0">
                <a:hlinkClick r:id="rId32"/>
              </a:rPr>
              <a:t>https://lh3.googleusercontent.com/DVpm97PwffaWCbjkpfiEXCcqsqEZOtr7gPkkapBB2JHvsaWA5HEn1LFBDtB69DQ3qtY=h900</a:t>
            </a:r>
            <a:r>
              <a:rPr lang="ru-RU" sz="1200" dirty="0"/>
              <a:t> – </a:t>
            </a:r>
            <a:r>
              <a:rPr lang="ru-RU" sz="1200" dirty="0" smtClean="0"/>
              <a:t>репка</a:t>
            </a:r>
            <a:r>
              <a:rPr lang="ru-RU" sz="1200" u="sng" dirty="0">
                <a:hlinkClick r:id="rId33"/>
              </a:rPr>
              <a:t>http://ds16-kb.ucoz.com/foni/gribochek.png</a:t>
            </a:r>
            <a:r>
              <a:rPr lang="ru-RU" sz="1200" dirty="0"/>
              <a:t> - гриб</a:t>
            </a:r>
          </a:p>
          <a:p>
            <a:r>
              <a:rPr lang="ru-RU" sz="1200" u="sng" dirty="0">
                <a:hlinkClick r:id="rId34"/>
              </a:rPr>
              <a:t>https://demiart.ru/forum/uploads11/post-1204580-1356391868.jpg</a:t>
            </a:r>
            <a:r>
              <a:rPr lang="ru-RU" sz="1200" dirty="0"/>
              <a:t> - флажок</a:t>
            </a:r>
          </a:p>
          <a:p>
            <a:r>
              <a:rPr lang="ru-RU" sz="1200" u="sng" dirty="0">
                <a:hlinkClick r:id="rId35"/>
              </a:rPr>
              <a:t>https://thumbs.dreamstime.com/z/wood-log-as-fire-front-white-background-35834516.jpg</a:t>
            </a:r>
            <a:r>
              <a:rPr lang="ru-RU" sz="1200" dirty="0"/>
              <a:t> - бревно</a:t>
            </a:r>
          </a:p>
          <a:p>
            <a:endParaRPr lang="ru-RU" sz="1200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1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424936" cy="672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>
                <a:hlinkClick r:id="rId2"/>
              </a:rPr>
              <a:t>http://rnd.urpur.ru/files/2012/10/palto3-397x397.png</a:t>
            </a:r>
            <a:r>
              <a:rPr lang="ru-RU" sz="1100" dirty="0"/>
              <a:t> - пальто</a:t>
            </a:r>
          </a:p>
          <a:p>
            <a:r>
              <a:rPr lang="ru-RU" sz="1100" u="sng" dirty="0">
                <a:hlinkClick r:id="rId3"/>
              </a:rPr>
              <a:t>http://clipart-db.ru/file_content/rastr/tree_60.png</a:t>
            </a:r>
            <a:r>
              <a:rPr lang="ru-RU" sz="1100" dirty="0"/>
              <a:t> - дерево</a:t>
            </a:r>
          </a:p>
          <a:p>
            <a:r>
              <a:rPr lang="ru-RU" sz="1100" u="sng" dirty="0">
                <a:hlinkClick r:id="rId4"/>
              </a:rPr>
              <a:t>http://content.foto.mail.ru/bk/vnp74/161845/i-161978.jpg</a:t>
            </a:r>
            <a:r>
              <a:rPr lang="ru-RU" sz="1100" dirty="0"/>
              <a:t> - ранец</a:t>
            </a:r>
          </a:p>
          <a:p>
            <a:r>
              <a:rPr lang="ru-RU" sz="1100" u="sng" dirty="0">
                <a:hlinkClick r:id="rId5"/>
              </a:rPr>
              <a:t>https://s-media-cache-ak0.pinimg.com/236x/52/a2/1b/52a21bedf8cdbf81448584a233c0ad2c.jpg</a:t>
            </a:r>
            <a:r>
              <a:rPr lang="ru-RU" sz="1100" dirty="0"/>
              <a:t> - колесо</a:t>
            </a:r>
          </a:p>
          <a:p>
            <a:r>
              <a:rPr lang="ru-RU" sz="1100" u="sng" dirty="0">
                <a:hlinkClick r:id="rId6"/>
              </a:rPr>
              <a:t>http://forum.vgd.ru/file.php?fid=231772&amp;key=47531379</a:t>
            </a:r>
            <a:r>
              <a:rPr lang="ru-RU" sz="1100" dirty="0"/>
              <a:t> – яйцо</a:t>
            </a:r>
          </a:p>
          <a:p>
            <a:r>
              <a:rPr lang="ru-RU" sz="1100" u="sng" dirty="0">
                <a:hlinkClick r:id="rId7"/>
              </a:rPr>
              <a:t>https://image.freepik.com/vetores-gratis/lapis-de-madeira-brilhante-com-borracha_72147494933.jpg</a:t>
            </a:r>
            <a:r>
              <a:rPr lang="ru-RU" sz="1100" dirty="0"/>
              <a:t> - карандаш</a:t>
            </a:r>
          </a:p>
          <a:p>
            <a:r>
              <a:rPr lang="ru-RU" sz="1100" u="sng" dirty="0">
                <a:hlinkClick r:id="rId8"/>
              </a:rPr>
              <a:t>https://img-fotki.yandex.ru/get/9740/200418627.103/0_15482f_3e4229b7_orig.png</a:t>
            </a:r>
            <a:r>
              <a:rPr lang="ru-RU" sz="1100" dirty="0"/>
              <a:t> - кольцо</a:t>
            </a:r>
          </a:p>
          <a:p>
            <a:r>
              <a:rPr lang="ru-RU" sz="1100" u="sng" dirty="0">
                <a:hlinkClick r:id="rId9"/>
              </a:rPr>
              <a:t>https://img-fotki.yandex.ru/get/6723/206363740.1c2/0_c0997_de04c239_S</a:t>
            </a:r>
            <a:r>
              <a:rPr lang="ru-RU" sz="1100" dirty="0"/>
              <a:t> - </a:t>
            </a:r>
            <a:r>
              <a:rPr lang="ru-RU" sz="1100" dirty="0" smtClean="0"/>
              <a:t>орех</a:t>
            </a:r>
          </a:p>
          <a:p>
            <a:r>
              <a:rPr lang="ru-RU" sz="1100" u="sng" dirty="0">
                <a:hlinkClick r:id="rId10"/>
              </a:rPr>
              <a:t>http://yellowlemon.net/files/graphics/2013/08/klipart-knigi-v-vektore.jpg</a:t>
            </a:r>
            <a:r>
              <a:rPr lang="ru-RU" sz="1100" dirty="0"/>
              <a:t> - книга</a:t>
            </a:r>
          </a:p>
          <a:p>
            <a:r>
              <a:rPr lang="ru-RU" sz="1100" u="sng" dirty="0">
                <a:hlinkClick r:id="rId11"/>
              </a:rPr>
              <a:t>http://pngimg.com/upload/small/cookie_PNG13645.png</a:t>
            </a:r>
            <a:r>
              <a:rPr lang="ru-RU" sz="1100" dirty="0"/>
              <a:t> - печенье</a:t>
            </a:r>
          </a:p>
          <a:p>
            <a:r>
              <a:rPr lang="ru-RU" sz="1100" u="sng" dirty="0">
                <a:hlinkClick r:id="rId12"/>
              </a:rPr>
              <a:t>http://www.lenagold.ru/fon/clipart/b/buter/buter06.jpg</a:t>
            </a:r>
            <a:r>
              <a:rPr lang="ru-RU" sz="1100" dirty="0"/>
              <a:t> - бутерброд</a:t>
            </a:r>
          </a:p>
          <a:p>
            <a:r>
              <a:rPr lang="ru-RU" sz="1100" u="sng" dirty="0">
                <a:hlinkClick r:id="rId13"/>
              </a:rPr>
              <a:t>http://www.ru.all.biz/img/ru/catalog/1553359.jpeg</a:t>
            </a:r>
            <a:r>
              <a:rPr lang="ru-RU" sz="1100" dirty="0"/>
              <a:t> - масло</a:t>
            </a:r>
          </a:p>
          <a:p>
            <a:r>
              <a:rPr lang="ru-RU" sz="1100" u="sng" dirty="0">
                <a:hlinkClick r:id="rId14"/>
              </a:rPr>
              <a:t>http://www.afizika.ru/pic_interes_stati/istoriya_morozhenogo/005+1.jpg</a:t>
            </a:r>
            <a:r>
              <a:rPr lang="ru-RU" sz="1100" dirty="0"/>
              <a:t> – эскимо</a:t>
            </a:r>
          </a:p>
          <a:p>
            <a:r>
              <a:rPr lang="ru-RU" sz="1100" u="sng" dirty="0">
                <a:hlinkClick r:id="rId15"/>
              </a:rPr>
              <a:t>https://img-fotki.yandex.ru/get/55569/200418627.159/0_16da24_da080c90_orig.png</a:t>
            </a:r>
            <a:r>
              <a:rPr lang="ru-RU" sz="1100" dirty="0"/>
              <a:t> - телевизор</a:t>
            </a:r>
          </a:p>
          <a:p>
            <a:r>
              <a:rPr lang="ru-RU" sz="1100" u="sng" dirty="0">
                <a:hlinkClick r:id="rId16"/>
              </a:rPr>
              <a:t>http://blog.vetpoint.sk/wp-content/uploads/2012/12/vlo%C4%8Dka8.jpg</a:t>
            </a:r>
            <a:r>
              <a:rPr lang="ru-RU" sz="1100" dirty="0"/>
              <a:t> – снежинка</a:t>
            </a:r>
          </a:p>
          <a:p>
            <a:r>
              <a:rPr lang="ru-RU" sz="1100" u="sng" dirty="0">
                <a:hlinkClick r:id="rId17"/>
              </a:rPr>
              <a:t>http://www.lenagold.ru/fon/clipart/a/arb/arbuz22.jpg</a:t>
            </a:r>
            <a:r>
              <a:rPr lang="ru-RU" sz="1100" dirty="0"/>
              <a:t> - арбуз</a:t>
            </a:r>
          </a:p>
          <a:p>
            <a:r>
              <a:rPr lang="ru-RU" sz="1100" u="sng" dirty="0">
                <a:hlinkClick r:id="rId18"/>
              </a:rPr>
              <a:t>http://pngimg.com/upload/orange_PNG774.png</a:t>
            </a:r>
            <a:r>
              <a:rPr lang="ru-RU" sz="1100" dirty="0"/>
              <a:t> - апельсин</a:t>
            </a:r>
          </a:p>
          <a:p>
            <a:r>
              <a:rPr lang="ru-RU" sz="1100" u="sng" dirty="0">
                <a:hlinkClick r:id="rId19"/>
              </a:rPr>
              <a:t>http://img1.liveinternet.ru/images/attach/c/1//64/4/64004727_022745147.png</a:t>
            </a:r>
            <a:r>
              <a:rPr lang="ru-RU" sz="1100" dirty="0"/>
              <a:t> - ваза</a:t>
            </a:r>
          </a:p>
          <a:p>
            <a:r>
              <a:rPr lang="ru-RU" sz="1100" u="sng" dirty="0">
                <a:hlinkClick r:id="rId20"/>
              </a:rPr>
              <a:t>http://4.bp.blogspot.com/-QYgLHZpLIzY/Vh2ArmDZtHI/AAAAAAAARMs/x0YFAjqt5x8/s1600/corazon-rojo.png</a:t>
            </a:r>
            <a:r>
              <a:rPr lang="ru-RU" sz="1100" dirty="0"/>
              <a:t> - сердце</a:t>
            </a:r>
          </a:p>
          <a:p>
            <a:r>
              <a:rPr lang="ru-RU" sz="1100" u="sng" dirty="0">
                <a:hlinkClick r:id="rId21"/>
              </a:rPr>
              <a:t>http://900igr.net/datai/o-zhivotnykh/V-lesu-2.files/0011-011-JOzh.jpg</a:t>
            </a:r>
            <a:r>
              <a:rPr lang="ru-RU" sz="1100" dirty="0"/>
              <a:t> - ёжик</a:t>
            </a:r>
          </a:p>
          <a:p>
            <a:r>
              <a:rPr lang="ru-RU" sz="1100" u="sng" dirty="0">
                <a:hlinkClick r:id="rId22"/>
              </a:rPr>
              <a:t>http://www.lenagold.ru/fon/clipart/b/bank/bank189.jpg</a:t>
            </a:r>
            <a:r>
              <a:rPr lang="ru-RU" sz="1100" dirty="0"/>
              <a:t> - варенье</a:t>
            </a:r>
          </a:p>
          <a:p>
            <a:r>
              <a:rPr lang="ru-RU" sz="1100" u="sng" dirty="0">
                <a:hlinkClick r:id="rId23"/>
              </a:rPr>
              <a:t>http://images.clipshrine.com/wheel/thumb-Apple-Juice-66.6-5136.png</a:t>
            </a:r>
            <a:r>
              <a:rPr lang="ru-RU" sz="1100" dirty="0"/>
              <a:t> - сок</a:t>
            </a:r>
          </a:p>
          <a:p>
            <a:r>
              <a:rPr lang="ru-RU" sz="1100" u="sng" dirty="0">
                <a:hlinkClick r:id="rId24"/>
              </a:rPr>
              <a:t>http://4.bp.blogspot.com/-WYZiMZ8NfM0/T-OQdO3usxI/AAAAAAAAB58/BHVHpMsRsV4/s1600/sia.jpg</a:t>
            </a:r>
            <a:r>
              <a:rPr lang="ru-RU" sz="1100" dirty="0"/>
              <a:t> - мороженое</a:t>
            </a:r>
          </a:p>
          <a:p>
            <a:r>
              <a:rPr lang="ru-RU" sz="1100" u="sng" dirty="0">
                <a:hlinkClick r:id="rId25"/>
              </a:rPr>
              <a:t>http://dutsadok.com.ua/clipart/zhivotnye/zaychixa2.png</a:t>
            </a:r>
            <a:r>
              <a:rPr lang="ru-RU" sz="1100" dirty="0"/>
              <a:t> - заяц</a:t>
            </a:r>
          </a:p>
          <a:p>
            <a:r>
              <a:rPr lang="ru-RU" sz="1100" u="sng" dirty="0">
                <a:hlinkClick r:id="rId26"/>
              </a:rPr>
              <a:t>https://img-fotki.yandex.ru/get/6439/36014149.1ca/0_8358e_74e8be65_S</a:t>
            </a:r>
            <a:r>
              <a:rPr lang="ru-RU" sz="1100" dirty="0"/>
              <a:t> - белка</a:t>
            </a:r>
          </a:p>
          <a:p>
            <a:r>
              <a:rPr lang="ru-RU" sz="1100" u="sng" dirty="0">
                <a:hlinkClick r:id="rId27"/>
              </a:rPr>
              <a:t>http://img-fotki.yandex.ru/get/5305/lady-annadu.e9/0_6c014_446f9e7e_XL.jpg</a:t>
            </a:r>
            <a:r>
              <a:rPr lang="ru-RU" sz="1100" dirty="0"/>
              <a:t> - зеркало</a:t>
            </a:r>
          </a:p>
          <a:p>
            <a:r>
              <a:rPr lang="ru-RU" sz="1100" u="sng" dirty="0">
                <a:hlinkClick r:id="rId28"/>
              </a:rPr>
              <a:t>http://img0.liveinternet.ru/images/attach/c/5/85/340/85340472_023982959.png</a:t>
            </a:r>
            <a:r>
              <a:rPr lang="ru-RU" sz="1100" dirty="0"/>
              <a:t> - самовар</a:t>
            </a:r>
          </a:p>
          <a:p>
            <a:r>
              <a:rPr lang="ru-RU" sz="1100" u="sng" dirty="0">
                <a:hlinkClick r:id="rId29"/>
              </a:rPr>
              <a:t>http://img0.liveinternet.ru/images/attach/c/7/97/580/97580142_0_9bcb0_fa5c5d88_XXXL.png</a:t>
            </a:r>
            <a:r>
              <a:rPr lang="ru-RU" sz="1100" dirty="0"/>
              <a:t> -кувшин</a:t>
            </a:r>
          </a:p>
          <a:p>
            <a:r>
              <a:rPr lang="ru-RU" sz="1100" u="sng" dirty="0">
                <a:hlinkClick r:id="rId30"/>
              </a:rPr>
              <a:t>http://pngimg.com/upload/table_PNG6990.png</a:t>
            </a:r>
            <a:r>
              <a:rPr lang="ru-RU" sz="1100" dirty="0"/>
              <a:t> - стол</a:t>
            </a:r>
          </a:p>
          <a:p>
            <a:r>
              <a:rPr lang="ru-RU" sz="1100" u="sng" dirty="0">
                <a:hlinkClick r:id="rId31"/>
              </a:rPr>
              <a:t>http://www.clipartov.net/images/mini/10/0000009756.jpg</a:t>
            </a:r>
            <a:r>
              <a:rPr lang="ru-RU" sz="1100" dirty="0"/>
              <a:t> - </a:t>
            </a:r>
            <a:r>
              <a:rPr lang="ru-RU" sz="1100" dirty="0" smtClean="0"/>
              <a:t>картина</a:t>
            </a:r>
            <a:r>
              <a:rPr lang="ru-RU" sz="1100" u="sng" dirty="0">
                <a:hlinkClick r:id="rId32"/>
              </a:rPr>
              <a:t>http://img-fotki.yandex.ru/get/9515/16969765.172/0_7b96b_c59665ea_M.png</a:t>
            </a:r>
            <a:r>
              <a:rPr lang="ru-RU" sz="1100" dirty="0"/>
              <a:t> - корзина</a:t>
            </a:r>
          </a:p>
          <a:p>
            <a:r>
              <a:rPr lang="ru-RU" sz="1100" u="sng" dirty="0">
                <a:hlinkClick r:id="rId33"/>
              </a:rPr>
              <a:t>https://img-fotki.yandex.ru/get/5642/66124276.160/0_92822_d1b07eb_orig.png</a:t>
            </a:r>
            <a:r>
              <a:rPr lang="ru-RU" sz="1100" dirty="0"/>
              <a:t> - пирожное</a:t>
            </a:r>
          </a:p>
          <a:p>
            <a:r>
              <a:rPr lang="ru-RU" sz="1100" u="sng" dirty="0">
                <a:hlinkClick r:id="rId34"/>
              </a:rPr>
              <a:t>https://t3.ftcdn.net/jpg/00/28/13/82/240_F_28138253_wjuxOlo44PUYQ4U8pRTIbcfLSKg1Kt77.jpg</a:t>
            </a:r>
            <a:r>
              <a:rPr lang="ru-RU" sz="1100" dirty="0"/>
              <a:t> - сено</a:t>
            </a:r>
          </a:p>
          <a:p>
            <a:r>
              <a:rPr lang="ru-RU" sz="1100" u="sng" dirty="0">
                <a:hlinkClick r:id="rId35"/>
              </a:rPr>
              <a:t>http://mtdata.ru/u24/photo3701/20328392072-0/original.jpg</a:t>
            </a:r>
            <a:r>
              <a:rPr lang="ru-RU" sz="1100" dirty="0"/>
              <a:t> - </a:t>
            </a:r>
            <a:r>
              <a:rPr lang="ru-RU" sz="1100" dirty="0" smtClean="0"/>
              <a:t>пенал</a:t>
            </a:r>
          </a:p>
          <a:p>
            <a:r>
              <a:rPr lang="en-US" sz="11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hlinkClick r:id="rId36"/>
              </a:rPr>
              <a:t>http://zooclub.ru/attach/fotogal/clip/chlen/147.jpg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hlinkClick r:id="rId36"/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100" dirty="0">
                <a:latin typeface="Georgia" panose="02040502050405020303" pitchFamily="18" charset="0"/>
              </a:rPr>
              <a:t>- муха</a:t>
            </a:r>
          </a:p>
          <a:p>
            <a:r>
              <a:rPr lang="en-US" sz="11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hlinkClick r:id="rId37"/>
              </a:rPr>
              <a:t>https://go3.imgsmail.ru/imgpreview?key=4e338b8855172cf0&amp;mb=imgdb_preview_1436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100" dirty="0">
                <a:latin typeface="Georgia" panose="02040502050405020303" pitchFamily="18" charset="0"/>
              </a:rPr>
              <a:t>- рыба</a:t>
            </a:r>
          </a:p>
          <a:p>
            <a:endParaRPr lang="ru-RU" sz="1100" dirty="0"/>
          </a:p>
          <a:p>
            <a:endParaRPr lang="ru-RU" sz="1100" dirty="0"/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9838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</TotalTime>
  <Words>572</Words>
  <Application>Microsoft Office PowerPoint</Application>
  <PresentationFormat>Экран (4:3)</PresentationFormat>
  <Paragraphs>247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Пользователь</cp:lastModifiedBy>
  <cp:revision>180</cp:revision>
  <dcterms:created xsi:type="dcterms:W3CDTF">2016-12-15T17:04:41Z</dcterms:created>
  <dcterms:modified xsi:type="dcterms:W3CDTF">2019-10-09T17:30:24Z</dcterms:modified>
</cp:coreProperties>
</file>