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8" r:id="rId3"/>
    <p:sldId id="259" r:id="rId4"/>
    <p:sldId id="260" r:id="rId5"/>
    <p:sldId id="262" r:id="rId6"/>
    <p:sldId id="264" r:id="rId7"/>
    <p:sldId id="265" r:id="rId8"/>
    <p:sldId id="268" r:id="rId9"/>
    <p:sldId id="269" r:id="rId10"/>
    <p:sldId id="270" r:id="rId11"/>
    <p:sldId id="271" r:id="rId12"/>
    <p:sldId id="272" r:id="rId13"/>
    <p:sldId id="287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8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37321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sz="43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3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«Опыт работы по охране безграничной окружающей среды в МБОУ ДО</a:t>
            </a:r>
          </a:p>
          <a:p>
            <a:pPr algn="ctr">
              <a:buNone/>
            </a:pPr>
            <a:r>
              <a:rPr lang="ru-RU" sz="43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«Станция юных натуралистов»</a:t>
            </a:r>
          </a:p>
          <a:p>
            <a:pPr algn="ctr">
              <a:buNone/>
            </a:pPr>
            <a:endParaRPr lang="ru-RU" sz="4300" dirty="0" smtClean="0"/>
          </a:p>
          <a:p>
            <a:pPr algn="ctr"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педагоги ДО :   </a:t>
            </a:r>
          </a:p>
          <a:p>
            <a:pPr algn="r">
              <a:buNone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Шабалина Е.С., </a:t>
            </a:r>
          </a:p>
          <a:p>
            <a:pPr algn="r">
              <a:buNone/>
            </a:pPr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Гайворонская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Н.С.</a:t>
            </a:r>
          </a:p>
          <a:p>
            <a:pPr algn="r">
              <a:buNone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ДО СЮН</a:t>
            </a:r>
          </a:p>
          <a:p>
            <a:pPr algn="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Уссурийск,2022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8138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дополнительного образования</a:t>
            </a:r>
            <a:b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  <a:t> «Станция юных натуралистов</a:t>
            </a:r>
            <a:endParaRPr lang="ru-RU" sz="2400" b="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-20150718-WA0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8640960" cy="518457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Исскуственный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водоем для черепах»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B050"/>
                </a:solidFill>
                <a:effectLst/>
              </a:rPr>
              <a:t>«</a:t>
            </a:r>
            <a:r>
              <a:rPr lang="ru-RU" sz="4400" dirty="0" smtClean="0">
                <a:solidFill>
                  <a:srgbClr val="92D050"/>
                </a:solidFill>
                <a:effectLst/>
              </a:rPr>
              <a:t>Живой уголок </a:t>
            </a:r>
            <a:r>
              <a:rPr lang="ru-RU" sz="4400" dirty="0" smtClean="0">
                <a:solidFill>
                  <a:srgbClr val="00B050"/>
                </a:solidFill>
                <a:effectLst/>
              </a:rPr>
              <a:t>МБОУ ДО СЮН»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268760"/>
            <a:ext cx="5753653" cy="4320480"/>
          </a:xfrm>
        </p:spPr>
      </p:pic>
      <p:sp>
        <p:nvSpPr>
          <p:cNvPr id="5" name="Прямоугольник 4"/>
          <p:cNvSpPr/>
          <p:nvPr/>
        </p:nvSpPr>
        <p:spPr>
          <a:xfrm>
            <a:off x="6228184" y="1412776"/>
            <a:ext cx="24482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cs typeface="Arabic Typesetting" pitchFamily="66" charset="-78"/>
              </a:rPr>
              <a:t>Учебный класс «Живой уголок» привлекает каждый год все больше ребят в зоологический кружок, который организован на базе Учреждения. Ребята учатся ухаживать и оберегать различных животных</a:t>
            </a:r>
            <a:endParaRPr lang="ru-RU" sz="2000" dirty="0">
              <a:solidFill>
                <a:srgbClr val="7030A0"/>
              </a:solidFill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340085" cy="4005064"/>
          </a:xfrm>
          <a:prstGeom prst="rect">
            <a:avLst/>
          </a:prstGeom>
        </p:spPr>
      </p:pic>
      <p:pic>
        <p:nvPicPr>
          <p:cNvPr id="3" name="Рисунок 2" descr="3585956f3353d148a021434f1bc01e6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0"/>
            <a:ext cx="1152128" cy="2033167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355976" y="2348880"/>
            <a:ext cx="3960440" cy="3960440"/>
          </a:xfrm>
          <a:prstGeom prst="rect">
            <a:avLst/>
          </a:prstGeom>
        </p:spPr>
      </p:pic>
      <p:pic>
        <p:nvPicPr>
          <p:cNvPr id="5" name="Рисунок 4" descr="8869e6a8314bec535de8cdc327b2c38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509120"/>
            <a:ext cx="180020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«Уход за животными»</a:t>
            </a:r>
            <a:br>
              <a:rPr lang="ru-RU" sz="5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39552" y="1340768"/>
            <a:ext cx="4680520" cy="46085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24128" y="1412776"/>
            <a:ext cx="28803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Сирийские хомяки, декоративные кролики,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красноухие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черепахи, попугаи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Корелла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волнистые попугаи,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джунгарские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хомяки, морские свинки, белки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Дегу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белки - летяги обитатели учебного класса, которые имеют своего постоянного опекуна. Ребята с большим удовольствием ухаживают за своими животными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круглый год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3768419" cy="2736304"/>
          </a:xfrm>
          <a:prstGeom prst="rect">
            <a:avLst/>
          </a:prstGeom>
        </p:spPr>
      </p:pic>
      <p:pic>
        <p:nvPicPr>
          <p:cNvPr id="3" name="Рисунок 2" descr="image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573016"/>
            <a:ext cx="3879908" cy="2952328"/>
          </a:xfrm>
          <a:prstGeom prst="rect">
            <a:avLst/>
          </a:prstGeom>
        </p:spPr>
      </p:pic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3591019"/>
            <a:ext cx="4355975" cy="2862317"/>
          </a:xfrm>
          <a:prstGeom prst="rect">
            <a:avLst/>
          </a:prstGeom>
        </p:spPr>
      </p:pic>
      <p:pic>
        <p:nvPicPr>
          <p:cNvPr id="5" name="Рисунок 4" descr="20150727_1325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04664"/>
            <a:ext cx="4114297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«Организация и проведение мероприятий экологической направленности - путь к сохранению окружающей среды»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276872"/>
            <a:ext cx="3840425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7756" y="2348880"/>
            <a:ext cx="3744416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5517232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«День тигра»</a:t>
            </a:r>
            <a:endParaRPr lang="ru-RU" sz="48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24745"/>
            <a:ext cx="5472608" cy="41044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96136" y="476672"/>
            <a:ext cx="235800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entury Gothic" pitchFamily="34" charset="0"/>
              </a:rPr>
              <a:t>Главным оружием в работе по охране окружающей среды являются мероприятия. Каждый год МБОУ ДО СЮН проводит восемь муниципальных мероприятий экологической направленности для всех ребят Уссурийского городского округа. К масштабным мероприятиям можно отнести природоохранный фестиваль «День тигра».</a:t>
            </a:r>
            <a:endParaRPr lang="ru-RU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-20170129-WA0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37386"/>
            <a:ext cx="3312368" cy="552061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«Золотые россыпи находок»</a:t>
            </a:r>
            <a:endParaRPr lang="ru-RU" i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 descr="IMG-20151125-WA0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9624" y="1217373"/>
            <a:ext cx="3384376" cy="56406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19872" y="1772816"/>
            <a:ext cx="24482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entury Gothic" pitchFamily="34" charset="0"/>
              </a:rPr>
              <a:t>Самый любимый фестиваль для юных модниц – это «Золотые россыпи находок». Показ мод из мусора - это зов общественности, где ребята показывают своим примером, что ненужным предметам и вещам можно дать вторую жизнь </a:t>
            </a:r>
            <a:endParaRPr lang="ru-RU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028" y="116633"/>
            <a:ext cx="4348964" cy="2952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62922"/>
            <a:ext cx="4265174" cy="29060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180719"/>
            <a:ext cx="5328592" cy="35124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71"/>
          <a:stretch/>
        </p:blipFill>
        <p:spPr>
          <a:xfrm>
            <a:off x="5618581" y="3180719"/>
            <a:ext cx="3356781" cy="3492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00B050"/>
                </a:solidFill>
              </a:rPr>
              <a:t>«Экологический десант – скорая помощь природе»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4864"/>
            <a:ext cx="5394666" cy="3816423"/>
          </a:xfrm>
        </p:spPr>
      </p:pic>
      <p:sp>
        <p:nvSpPr>
          <p:cNvPr id="5" name="Прямоугольник 4"/>
          <p:cNvSpPr/>
          <p:nvPr/>
        </p:nvSpPr>
        <p:spPr>
          <a:xfrm>
            <a:off x="5868144" y="1916832"/>
            <a:ext cx="29340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84828"/>
                </a:solidFill>
                <a:latin typeface="Century Gothic" pitchFamily="34" charset="0"/>
              </a:rPr>
              <a:t>В Учреждении организована бригада «Экологический десант», ребята трудятся за чистоту города и организованно выезжают на загрязненные объекты и приводят место в ухоженный вид. Та же ребята ведут работу в посадке и уходу за молодыми деревьями и кустарниками</a:t>
            </a:r>
            <a:endParaRPr lang="ru-RU" b="1" dirty="0">
              <a:solidFill>
                <a:srgbClr val="184828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00B050"/>
                </a:solidFill>
                <a:effectLst/>
              </a:rPr>
              <a:t>МБОУ ДО «Станция юных натуралистов»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59832" y="1700808"/>
            <a:ext cx="6084168" cy="515719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Муниципальное бюджетное образовательное учреждение дополнительного образования «Станция юных натуралистов»   расположилась в одном из живописных районов Уссурийского городского округа. С ранней весны до поздней осени она утопает в зелени деревьев и цветов, за которыми с большой любовью ухаживают юные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Уссурийцы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, познавая бережное отношение к природе и компонентам её составляющих</a:t>
            </a:r>
            <a:endParaRPr lang="ru-RU" dirty="0"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3240360" cy="3070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088565" cy="38164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96952"/>
            <a:ext cx="4896544" cy="3672408"/>
          </a:xfrm>
          <a:prstGeom prst="rect">
            <a:avLst/>
          </a:prstGeom>
        </p:spPr>
      </p:pic>
      <p:pic>
        <p:nvPicPr>
          <p:cNvPr id="5" name="Рисунок 4" descr="20170712_100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149080"/>
            <a:ext cx="3707904" cy="2304256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04664"/>
            <a:ext cx="3168352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5580112" cy="41850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221088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entury Gothic" pitchFamily="34" charset="0"/>
              </a:rPr>
              <a:t>Охрана окружающей среды – главная задача Учреждения дополнительного образования «Станции юных натуралистов» Уссурийского городского округа. Именно здесь, воспитанники познают экологическую культуру, учатся оберегать и сохранять окружающую среду, а также прививать бережное отношение и любовь к природе подрастающему поколению. Вовлечение подрастающего поколения в экологическую работу по сохранению окружающей среды всегда должно занимать первую очередь, ведь будущее планеты зависит именно от нас.</a:t>
            </a:r>
            <a:endParaRPr lang="ru-RU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8640"/>
            <a:ext cx="7200800" cy="45259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5013176"/>
            <a:ext cx="46085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50716_1128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8760974" cy="51125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МБОУ ДО</a:t>
            </a:r>
            <a:b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</a:br>
            <a: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«Станция юных натуралистов</a:t>
            </a:r>
            <a: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0104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5042832" cy="36004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«Юные натуралисты»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652120" y="1482388"/>
            <a:ext cx="3312368" cy="418576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049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В современное время экологическая обстановка в мире довольно неблагоприятная, природа не может выдержать постоянного вмешательства человека в свои процессы. Спасать экологическое положение должны и обязаны жители всех возрастов и наций. Слаженную и точную работу в сохранении окружающей среды ведет  Учреждение эколого-биологической направленности  МБОУ ДО «Станция юных натуралистов» Уссурийского городского округа.(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Начиная с дошкольного возраста и до старшего звена школьников, двери станции открыты для всех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0104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4005064"/>
            <a:ext cx="3600400" cy="252174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«Юные натуралисты»</a:t>
            </a:r>
            <a:endParaRPr lang="ru-RU" dirty="0"/>
          </a:p>
        </p:txBody>
      </p:sp>
      <p:pic>
        <p:nvPicPr>
          <p:cNvPr id="6" name="Рисунок 5" descr="P10104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861048"/>
            <a:ext cx="3707904" cy="2780928"/>
          </a:xfrm>
          <a:prstGeom prst="rect">
            <a:avLst/>
          </a:prstGeom>
        </p:spPr>
      </p:pic>
      <p:pic>
        <p:nvPicPr>
          <p:cNvPr id="7" name="Рисунок 6" descr="P10104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692696"/>
            <a:ext cx="4860032" cy="3008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50716_1118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4716015" cy="35388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«Учебно-опытный участок»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124744"/>
            <a:ext cx="322210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Учебно-опытный участок МБОУ ДО СЮН организуется в целях воспитания у учащихся интереса и любви к природе и сельскому хозяйству; обеспечения связи изучения основ наук с сельскохозяйственным трудом учащихся; успешного освоения знаний по природоведению, биологии, химии, географии и другим предметам; приобретения учащимся элементарных практических умений и навыков по выращиванию растений; проведения опытнической работы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«Цветочная зона участка»</a:t>
            </a: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516216" y="1017817"/>
            <a:ext cx="2304256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На участке организуются общественно-полезный труд, летняя трудовая практика школьников, опытническая и природоохранительная работа, а так же исследовательская деятельность</a:t>
            </a:r>
            <a:r>
              <a:rPr lang="ru-RU" sz="1600" b="1" dirty="0" smtClean="0">
                <a:solidFill>
                  <a:srgbClr val="002060"/>
                </a:solidFill>
                <a:latin typeface="Century Gothic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Сельскохозяйственная продукция, выращенная на учебно-опытном участке, используется для организации питания животных в «Живом уголке» Учреждения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412776"/>
            <a:ext cx="5665304" cy="4104456"/>
          </a:xfrm>
          <a:prstGeom prst="rect">
            <a:avLst/>
          </a:prstGeom>
        </p:spPr>
      </p:pic>
      <p:pic>
        <p:nvPicPr>
          <p:cNvPr id="6" name="Рисунок 5" descr="20150716_1122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4005064"/>
            <a:ext cx="2626376" cy="1988840"/>
          </a:xfrm>
          <a:prstGeom prst="rect">
            <a:avLst/>
          </a:prstGeom>
        </p:spPr>
      </p:pic>
      <p:pic>
        <p:nvPicPr>
          <p:cNvPr id="5" name="Содержимое 3" descr="image (9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9552" y="4437112"/>
            <a:ext cx="2699792" cy="20248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9675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«Экологическая тропа созданная воспитанниками станции»</a:t>
            </a:r>
            <a:endParaRPr lang="ru-RU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4157700"/>
            <a:ext cx="3600400" cy="27003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913784" y="980728"/>
            <a:ext cx="42302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entury Gothic" pitchFamily="34" charset="0"/>
              </a:rPr>
              <a:t>Экологическая тропа - это специально оборудованный маршрут, проходящий через различные экологические системы и другие природные объекты. На котором идущие (гуляющие, туристы и т. п.) получают устную (с помощью экскурсовода) или письменную (стенды, аншлаги и т. п.) информацию об этих объектах</a:t>
            </a:r>
            <a:r>
              <a:rPr lang="ru-RU" dirty="0" smtClean="0">
                <a:latin typeface="Century Gothic" pitchFamily="34" charset="0"/>
              </a:rPr>
              <a:t>.</a:t>
            </a:r>
            <a:endParaRPr lang="ru-RU" dirty="0">
              <a:latin typeface="Century Gothic" pitchFamily="34" charset="0"/>
            </a:endParaRPr>
          </a:p>
        </p:txBody>
      </p:sp>
      <p:pic>
        <p:nvPicPr>
          <p:cNvPr id="13" name="Содержимое 12" descr="рпглоролл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124744"/>
            <a:ext cx="3772523" cy="2831921"/>
          </a:xfrm>
        </p:spPr>
      </p:pic>
      <p:pic>
        <p:nvPicPr>
          <p:cNvPr id="11" name="Рисунок 10" descr="отрр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789040"/>
            <a:ext cx="4379188" cy="2815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«Тропа в саду»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6752"/>
            <a:ext cx="6129095" cy="4176464"/>
          </a:xfrm>
        </p:spPr>
      </p:pic>
      <p:sp>
        <p:nvSpPr>
          <p:cNvPr id="8" name="Прямоугольник 7"/>
          <p:cNvSpPr/>
          <p:nvPr/>
        </p:nvSpPr>
        <p:spPr>
          <a:xfrm>
            <a:off x="6300192" y="1340768"/>
            <a:ext cx="284380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entury Gothic" pitchFamily="34" charset="0"/>
                <a:cs typeface="Aharoni" pitchFamily="2" charset="-79"/>
              </a:rPr>
              <a:t>Организация экологической тропы - одна из форм воспитания экологического мышления и мировоззрения. Красота растительного и животного мира привлекает с каждым днем все больше обучающихся, которые прогуливаясь по тропе, ощущают  чувства бережного сохранения и гордости за красоту Приморской природы </a:t>
            </a:r>
            <a:endParaRPr lang="ru-RU" b="1" dirty="0">
              <a:solidFill>
                <a:srgbClr val="7030A0"/>
              </a:solidFill>
              <a:latin typeface="Century Gothic" pitchFamily="34" charset="0"/>
              <a:cs typeface="Aharoni" pitchFamily="2" charset="-79"/>
            </a:endParaRPr>
          </a:p>
        </p:txBody>
      </p:sp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4509120"/>
            <a:ext cx="2736304" cy="2048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249</TotalTime>
  <Words>714</Words>
  <Application>Microsoft Office PowerPoint</Application>
  <PresentationFormat>Экран (4:3)</PresentationFormat>
  <Paragraphs>43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Муниципальное бюджетное образовательное учреждение дополнительного образования  «Станция юных натуралистов</vt:lpstr>
      <vt:lpstr>МБОУ ДО «Станция юных натуралистов»</vt:lpstr>
      <vt:lpstr>МБОУ ДО  «Станция юных натуралистов»</vt:lpstr>
      <vt:lpstr>«Юные натуралисты»</vt:lpstr>
      <vt:lpstr>«Юные натуралисты»</vt:lpstr>
      <vt:lpstr>«Учебно-опытный участок»</vt:lpstr>
      <vt:lpstr>«Цветочная зона участка»</vt:lpstr>
      <vt:lpstr>«Экологическая тропа созданная воспитанниками станции»</vt:lpstr>
      <vt:lpstr>«Тропа в саду»</vt:lpstr>
      <vt:lpstr>«Исскуственный водоем для черепах»</vt:lpstr>
      <vt:lpstr>«Живой уголок МБОУ ДО СЮН»</vt:lpstr>
      <vt:lpstr>Слайд 12</vt:lpstr>
      <vt:lpstr>«Уход за животными» </vt:lpstr>
      <vt:lpstr>Слайд 14</vt:lpstr>
      <vt:lpstr>Слайд 15</vt:lpstr>
      <vt:lpstr>Слайд 16</vt:lpstr>
      <vt:lpstr>«Золотые россыпи находок»</vt:lpstr>
      <vt:lpstr>Слайд 18</vt:lpstr>
      <vt:lpstr>«Экологический десант – скорая помощь природе»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дополнительного образования  «Станция юных натуралистов</dc:title>
  <dc:creator>ПК</dc:creator>
  <cp:lastModifiedBy>Windows User</cp:lastModifiedBy>
  <cp:revision>58</cp:revision>
  <dcterms:created xsi:type="dcterms:W3CDTF">2017-08-14T12:38:36Z</dcterms:created>
  <dcterms:modified xsi:type="dcterms:W3CDTF">2022-03-02T05:01:42Z</dcterms:modified>
</cp:coreProperties>
</file>