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71" r:id="rId4"/>
    <p:sldId id="258" r:id="rId5"/>
    <p:sldId id="259" r:id="rId6"/>
    <p:sldId id="260" r:id="rId7"/>
    <p:sldId id="270" r:id="rId8"/>
    <p:sldId id="264" r:id="rId9"/>
    <p:sldId id="263" r:id="rId10"/>
    <p:sldId id="265" r:id="rId11"/>
    <p:sldId id="266" r:id="rId12"/>
    <p:sldId id="269" r:id="rId13"/>
    <p:sldId id="272" r:id="rId14"/>
    <p:sldId id="267" r:id="rId15"/>
    <p:sldId id="268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AE7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71" autoAdjust="0"/>
    <p:restoredTop sz="94629" autoAdjust="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7D7340-D05D-433B-AA13-777AF80E496B}" type="datetimeFigureOut">
              <a:rPr lang="ru-RU" smtClean="0"/>
              <a:pPr/>
              <a:t>12.01.2025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DAC4FF-820A-4685-BEDC-14057EBE618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2;&#1091;&#1079;&#1099;&#1082;&#1072;\&#1052;&#1091;&#1079;&#1099;&#1082;&#1072;%20&#1092;&#1086;&#1085;&#1086;&#1074;&#1072;&#1103;\Dj%20MegaVat%20-%20&#1052;&#1077;&#1076;&#1083;&#1103;&#1082;%20&#1073;&#1077;&#1079;%20&#1089;&#1083;&#1086;&#1074;%202010%20(mp3ostrov.com)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image" Target="../media/image43.png"/><Relationship Id="rId18" Type="http://schemas.openxmlformats.org/officeDocument/2006/relationships/image" Target="../media/image60.png"/><Relationship Id="rId3" Type="http://schemas.openxmlformats.org/officeDocument/2006/relationships/audio" Target="../media/audio14.wav"/><Relationship Id="rId21" Type="http://schemas.openxmlformats.org/officeDocument/2006/relationships/image" Target="../media/image19.png"/><Relationship Id="rId7" Type="http://schemas.openxmlformats.org/officeDocument/2006/relationships/audio" Target="../media/audio18.wav"/><Relationship Id="rId12" Type="http://schemas.openxmlformats.org/officeDocument/2006/relationships/image" Target="../media/image37.png"/><Relationship Id="rId17" Type="http://schemas.openxmlformats.org/officeDocument/2006/relationships/image" Target="../media/image59.png"/><Relationship Id="rId2" Type="http://schemas.openxmlformats.org/officeDocument/2006/relationships/audio" Target="../media/audio13.wav"/><Relationship Id="rId16" Type="http://schemas.openxmlformats.org/officeDocument/2006/relationships/image" Target="../media/image45.png"/><Relationship Id="rId20" Type="http://schemas.openxmlformats.org/officeDocument/2006/relationships/image" Target="../media/image62.png"/><Relationship Id="rId1" Type="http://schemas.openxmlformats.org/officeDocument/2006/relationships/audio" Target="../media/audio12.wav"/><Relationship Id="rId6" Type="http://schemas.openxmlformats.org/officeDocument/2006/relationships/audio" Target="../media/audio17.wav"/><Relationship Id="rId11" Type="http://schemas.openxmlformats.org/officeDocument/2006/relationships/image" Target="../media/image44.png"/><Relationship Id="rId5" Type="http://schemas.openxmlformats.org/officeDocument/2006/relationships/audio" Target="../media/audio16.wav"/><Relationship Id="rId15" Type="http://schemas.openxmlformats.org/officeDocument/2006/relationships/image" Target="../media/image36.png"/><Relationship Id="rId23" Type="http://schemas.openxmlformats.org/officeDocument/2006/relationships/image" Target="../media/image63.png"/><Relationship Id="rId10" Type="http://schemas.openxmlformats.org/officeDocument/2006/relationships/image" Target="../media/image38.png"/><Relationship Id="rId19" Type="http://schemas.openxmlformats.org/officeDocument/2006/relationships/image" Target="../media/image61.png"/><Relationship Id="rId4" Type="http://schemas.openxmlformats.org/officeDocument/2006/relationships/audio" Target="../media/audio15.wav"/><Relationship Id="rId9" Type="http://schemas.openxmlformats.org/officeDocument/2006/relationships/image" Target="../media/image58.jpeg"/><Relationship Id="rId14" Type="http://schemas.openxmlformats.org/officeDocument/2006/relationships/image" Target="../media/image46.gif"/><Relationship Id="rId22" Type="http://schemas.openxmlformats.org/officeDocument/2006/relationships/image" Target="../media/image4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&#1048;&#1052;&#1062;%20&#1079;&#1072;&#1095;&#1077;&#1090;%20&#1052;&#1080;&#1090;&#1100;&#1082;&#1086;&#1074;&#1072;\&#1074;&#1080;&#1076;&#1077;&#1086;\&#1079;&#1072;&#1088;&#1103;&#1076;&#1082;&#1072;%20&#1076;&#1083;&#1103;%20&#1075;&#1083;&#1072;&#1079;.avi" TargetMode="External"/><Relationship Id="rId4" Type="http://schemas.openxmlformats.org/officeDocument/2006/relationships/image" Target="../media/image6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3" Type="http://schemas.openxmlformats.org/officeDocument/2006/relationships/image" Target="../media/image66.png"/><Relationship Id="rId7" Type="http://schemas.openxmlformats.org/officeDocument/2006/relationships/image" Target="../media/image6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2;&#1091;&#1079;&#1099;&#1082;&#1072;\&#1052;&#1091;&#1079;&#1099;&#1082;&#1072;%20&#1092;&#1086;&#1085;&#1086;&#1074;&#1072;&#1103;\&#1040;&#1083;&#1077;&#1082;&#1089;&#1072;&#1085;&#1076;&#1088;%20&#1047;&#1072;&#1094;&#1077;&#1087;&#1080;&#1085;%20-%20&#1055;&#1077;&#1089;&#1085;&#1103;%20&#1073;&#1077;&#1079;%20&#1089;&#1083;&#1086;&#1074;%20(mp3ostrov.com).mp3" TargetMode="Externa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10" Type="http://schemas.openxmlformats.org/officeDocument/2006/relationships/image" Target="../media/image48.png"/><Relationship Id="rId4" Type="http://schemas.openxmlformats.org/officeDocument/2006/relationships/image" Target="../media/image21.png"/><Relationship Id="rId9" Type="http://schemas.openxmlformats.org/officeDocument/2006/relationships/image" Target="../media/image7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&#1048;&#1052;&#1062;%20&#1079;&#1072;&#1095;&#1077;&#1090;%20&#1052;&#1080;&#1090;&#1100;&#1082;&#1086;&#1074;&#1072;\&#1074;&#1080;&#1076;&#1077;&#1086;\&#1054;-&#1090;&#1086;&#1084;-&#1082;&#1072;&#1082;-&#1075;&#1085;&#1086;&#1084;-&#1087;&#1086;&#1082;&#1080;&#1085;&#1091;&#1083;-&#1076;&#1086;&#1084;-&#1080;-....avi" TargetMode="External"/><Relationship Id="rId4" Type="http://schemas.openxmlformats.org/officeDocument/2006/relationships/image" Target="../media/image7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hyperlink" Target="https://www.youtube.com/watch?v=myrtXAZE8Aw" TargetMode="External"/><Relationship Id="rId7" Type="http://schemas.openxmlformats.org/officeDocument/2006/relationships/slide" Target="slide14.xml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watch?v=5IpjriE2dEA" TargetMode="External"/><Relationship Id="rId5" Type="http://schemas.openxmlformats.org/officeDocument/2006/relationships/hyperlink" Target="https://www.youtube.com/watch?v=50iSPjHMpJw" TargetMode="External"/><Relationship Id="rId4" Type="http://schemas.openxmlformats.org/officeDocument/2006/relationships/hyperlink" Target="https://www.youtube.com/watch?v=OmAb8xZUJM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.wav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&#1048;&#1052;&#1062;%20&#1079;&#1072;&#1095;&#1077;&#1090;%20&#1052;&#1080;&#1090;&#1100;&#1082;&#1086;&#1074;&#1072;\&#1074;&#1080;&#1076;&#1077;&#1086;\&#1089;&#1095;&#1080;&#1090;&#1072;&#1077;&#1084;%20&#1076;&#1086;%2010.avi" TargetMode="Externa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.wav"/><Relationship Id="rId6" Type="http://schemas.openxmlformats.org/officeDocument/2006/relationships/image" Target="../media/image12.png"/><Relationship Id="rId5" Type="http://schemas.openxmlformats.org/officeDocument/2006/relationships/image" Target="../media/image11.gif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7.png"/><Relationship Id="rId2" Type="http://schemas.openxmlformats.org/officeDocument/2006/relationships/audio" Target="../media/audio5.wav"/><Relationship Id="rId1" Type="http://schemas.openxmlformats.org/officeDocument/2006/relationships/audio" Target="../media/audio4.wav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jpeg"/><Relationship Id="rId9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13" Type="http://schemas.openxmlformats.org/officeDocument/2006/relationships/image" Target="../media/image31.jpeg"/><Relationship Id="rId3" Type="http://schemas.openxmlformats.org/officeDocument/2006/relationships/image" Target="../media/image21.png"/><Relationship Id="rId7" Type="http://schemas.openxmlformats.org/officeDocument/2006/relationships/image" Target="../media/image25.jpeg"/><Relationship Id="rId12" Type="http://schemas.openxmlformats.org/officeDocument/2006/relationships/image" Target="../media/image30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11" Type="http://schemas.openxmlformats.org/officeDocument/2006/relationships/image" Target="../media/image29.jpeg"/><Relationship Id="rId5" Type="http://schemas.openxmlformats.org/officeDocument/2006/relationships/image" Target="../media/image23.jpeg"/><Relationship Id="rId10" Type="http://schemas.openxmlformats.org/officeDocument/2006/relationships/image" Target="../media/image28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6.wav"/><Relationship Id="rId5" Type="http://schemas.openxmlformats.org/officeDocument/2006/relationships/image" Target="../media/image34.gif"/><Relationship Id="rId4" Type="http://schemas.openxmlformats.org/officeDocument/2006/relationships/image" Target="../media/image3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1.png"/><Relationship Id="rId18" Type="http://schemas.openxmlformats.org/officeDocument/2006/relationships/image" Target="../media/image45.png"/><Relationship Id="rId3" Type="http://schemas.openxmlformats.org/officeDocument/2006/relationships/audio" Target="../media/audio9.wav"/><Relationship Id="rId21" Type="http://schemas.openxmlformats.org/officeDocument/2006/relationships/image" Target="../media/image48.png"/><Relationship Id="rId7" Type="http://schemas.openxmlformats.org/officeDocument/2006/relationships/image" Target="../media/image37.png"/><Relationship Id="rId12" Type="http://schemas.openxmlformats.org/officeDocument/2006/relationships/image" Target="../media/image40.png"/><Relationship Id="rId17" Type="http://schemas.openxmlformats.org/officeDocument/2006/relationships/image" Target="../media/image44.png"/><Relationship Id="rId25" Type="http://schemas.openxmlformats.org/officeDocument/2006/relationships/image" Target="../media/image52.jpeg"/><Relationship Id="rId2" Type="http://schemas.openxmlformats.org/officeDocument/2006/relationships/audio" Target="../media/audio8.wav"/><Relationship Id="rId16" Type="http://schemas.openxmlformats.org/officeDocument/2006/relationships/image" Target="../media/image43.png"/><Relationship Id="rId20" Type="http://schemas.openxmlformats.org/officeDocument/2006/relationships/image" Target="../media/image47.png"/><Relationship Id="rId1" Type="http://schemas.openxmlformats.org/officeDocument/2006/relationships/audio" Target="../media/audio7.wav"/><Relationship Id="rId6" Type="http://schemas.openxmlformats.org/officeDocument/2006/relationships/image" Target="../media/image36.png"/><Relationship Id="rId11" Type="http://schemas.openxmlformats.org/officeDocument/2006/relationships/slide" Target="slide10.xml"/><Relationship Id="rId24" Type="http://schemas.openxmlformats.org/officeDocument/2006/relationships/image" Target="../media/image51.jpeg"/><Relationship Id="rId5" Type="http://schemas.openxmlformats.org/officeDocument/2006/relationships/image" Target="../media/image35.jpeg"/><Relationship Id="rId15" Type="http://schemas.openxmlformats.org/officeDocument/2006/relationships/image" Target="../media/image21.png"/><Relationship Id="rId23" Type="http://schemas.openxmlformats.org/officeDocument/2006/relationships/image" Target="../media/image50.png"/><Relationship Id="rId10" Type="http://schemas.openxmlformats.org/officeDocument/2006/relationships/image" Target="../media/image39.png"/><Relationship Id="rId19" Type="http://schemas.openxmlformats.org/officeDocument/2006/relationships/image" Target="../media/image46.gif"/><Relationship Id="rId4" Type="http://schemas.openxmlformats.org/officeDocument/2006/relationships/slideLayout" Target="../slideLayouts/slideLayout7.xml"/><Relationship Id="rId9" Type="http://schemas.openxmlformats.org/officeDocument/2006/relationships/slide" Target="slide11.xml"/><Relationship Id="rId14" Type="http://schemas.openxmlformats.org/officeDocument/2006/relationships/image" Target="../media/image42.png"/><Relationship Id="rId22" Type="http://schemas.openxmlformats.org/officeDocument/2006/relationships/image" Target="../media/image4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&#1048;&#1052;&#1062;%20&#1079;&#1072;&#1095;&#1077;&#1090;%20&#1052;&#1080;&#1090;&#1100;&#1082;&#1086;&#1074;&#1072;\&#1074;&#1080;&#1076;&#1077;&#1086;\&#1057;&#1091;&#1087;&#1077;&#1088;-&#1092;&#1080;&#1079;&#1082;&#1091;&#1083;&#1100;&#1090;&#1084;&#1080;&#1085;&#1091;&#1090;&#1082;&#1072;-&#1076;&#1083;&#1103;-&#1091;&#1088;&#1086;&#1082;&#1072;.avi" TargetMode="External"/><Relationship Id="rId4" Type="http://schemas.openxmlformats.org/officeDocument/2006/relationships/image" Target="../media/image5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титульна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03648" y="1916832"/>
            <a:ext cx="7056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7030A0"/>
                </a:solidFill>
                <a:latin typeface="Arial Black" pitchFamily="34" charset="0"/>
              </a:rPr>
              <a:t>Тема: Путешествие в «Царство математики». Счет от 1 до 10 в 1 классе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36096" y="5229200"/>
            <a:ext cx="3456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/>
              <a:t>Работу выполнила: учитель начальных классов</a:t>
            </a:r>
          </a:p>
          <a:p>
            <a:pPr algn="r"/>
            <a:r>
              <a:rPr lang="ru-RU" dirty="0"/>
              <a:t>Митькова А.И.</a:t>
            </a:r>
          </a:p>
        </p:txBody>
      </p:sp>
      <p:pic>
        <p:nvPicPr>
          <p:cNvPr id="10" name="Dj MegaVat - Медляк без слов 2010 (mp3ostrov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99592" y="4365104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30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туч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sun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23728" y="0"/>
            <a:ext cx="5328592" cy="490101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99792" y="5373216"/>
            <a:ext cx="3960440" cy="769441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dirty="0"/>
              <a:t>Молодец!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 descr="тучкапрро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5" name="Облако 24"/>
          <p:cNvSpPr/>
          <p:nvPr/>
        </p:nvSpPr>
        <p:spPr>
          <a:xfrm>
            <a:off x="107504" y="548680"/>
            <a:ext cx="3384376" cy="158417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блако 25"/>
          <p:cNvSpPr/>
          <p:nvPr/>
        </p:nvSpPr>
        <p:spPr>
          <a:xfrm>
            <a:off x="5831632" y="908720"/>
            <a:ext cx="3312368" cy="144016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Капля 26"/>
          <p:cNvSpPr/>
          <p:nvPr/>
        </p:nvSpPr>
        <p:spPr>
          <a:xfrm rot="18972556">
            <a:off x="550073" y="2427181"/>
            <a:ext cx="384217" cy="392933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Капля 27"/>
          <p:cNvSpPr/>
          <p:nvPr/>
        </p:nvSpPr>
        <p:spPr>
          <a:xfrm rot="18972556">
            <a:off x="1486178" y="2499190"/>
            <a:ext cx="384217" cy="392933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Капля 28"/>
          <p:cNvSpPr/>
          <p:nvPr/>
        </p:nvSpPr>
        <p:spPr>
          <a:xfrm rot="18972556">
            <a:off x="2638306" y="2571198"/>
            <a:ext cx="384217" cy="392933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Капля 29"/>
          <p:cNvSpPr/>
          <p:nvPr/>
        </p:nvSpPr>
        <p:spPr>
          <a:xfrm rot="18972556">
            <a:off x="3934449" y="2643206"/>
            <a:ext cx="384217" cy="392933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Капля 30"/>
          <p:cNvSpPr/>
          <p:nvPr/>
        </p:nvSpPr>
        <p:spPr>
          <a:xfrm rot="18972556">
            <a:off x="262043" y="3795333"/>
            <a:ext cx="384217" cy="392933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Капля 31"/>
          <p:cNvSpPr/>
          <p:nvPr/>
        </p:nvSpPr>
        <p:spPr>
          <a:xfrm rot="18972556">
            <a:off x="8398946" y="3435294"/>
            <a:ext cx="384217" cy="392933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Капля 32"/>
          <p:cNvSpPr/>
          <p:nvPr/>
        </p:nvSpPr>
        <p:spPr>
          <a:xfrm rot="18972556">
            <a:off x="2350274" y="3579309"/>
            <a:ext cx="384217" cy="392933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Капля 33"/>
          <p:cNvSpPr/>
          <p:nvPr/>
        </p:nvSpPr>
        <p:spPr>
          <a:xfrm rot="18972556">
            <a:off x="1198145" y="3363285"/>
            <a:ext cx="384217" cy="392933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Капля 34"/>
          <p:cNvSpPr/>
          <p:nvPr/>
        </p:nvSpPr>
        <p:spPr>
          <a:xfrm rot="18972556">
            <a:off x="3358385" y="3507301"/>
            <a:ext cx="384217" cy="392933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Капля 35"/>
          <p:cNvSpPr/>
          <p:nvPr/>
        </p:nvSpPr>
        <p:spPr>
          <a:xfrm rot="18972556">
            <a:off x="4726538" y="3795333"/>
            <a:ext cx="384217" cy="392933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Капля 36"/>
          <p:cNvSpPr/>
          <p:nvPr/>
        </p:nvSpPr>
        <p:spPr>
          <a:xfrm rot="18972556">
            <a:off x="5950673" y="3579310"/>
            <a:ext cx="384217" cy="392933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Капля 37"/>
          <p:cNvSpPr/>
          <p:nvPr/>
        </p:nvSpPr>
        <p:spPr>
          <a:xfrm rot="18972556">
            <a:off x="5302601" y="2643206"/>
            <a:ext cx="384217" cy="392933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Капля 38"/>
          <p:cNvSpPr/>
          <p:nvPr/>
        </p:nvSpPr>
        <p:spPr>
          <a:xfrm rot="18972556">
            <a:off x="7318826" y="3795334"/>
            <a:ext cx="384217" cy="392933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Капля 39"/>
          <p:cNvSpPr/>
          <p:nvPr/>
        </p:nvSpPr>
        <p:spPr>
          <a:xfrm rot="18972556">
            <a:off x="8038905" y="2571198"/>
            <a:ext cx="384217" cy="392933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Капля 40"/>
          <p:cNvSpPr/>
          <p:nvPr/>
        </p:nvSpPr>
        <p:spPr>
          <a:xfrm rot="18972556">
            <a:off x="6598745" y="2787222"/>
            <a:ext cx="384217" cy="392933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блако 41"/>
          <p:cNvSpPr/>
          <p:nvPr/>
        </p:nvSpPr>
        <p:spPr>
          <a:xfrm>
            <a:off x="2915816" y="692696"/>
            <a:ext cx="3384376" cy="158417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TextBox 42"/>
          <p:cNvSpPr txBox="1"/>
          <p:nvPr/>
        </p:nvSpPr>
        <p:spPr>
          <a:xfrm>
            <a:off x="1043608" y="5013176"/>
            <a:ext cx="7277057" cy="70788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dirty="0"/>
              <a:t>Неправильно, подумай еще раз!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backfoness-5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121938028__Gnom_Tihonya_stoit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0" y="3429000"/>
            <a:ext cx="939886" cy="1447092"/>
          </a:xfrm>
          <a:prstGeom prst="rect">
            <a:avLst/>
          </a:prstGeom>
        </p:spPr>
      </p:pic>
      <p:pic>
        <p:nvPicPr>
          <p:cNvPr id="5" name="Рисунок 4" descr="гном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475656" y="3501008"/>
            <a:ext cx="996976" cy="1279542"/>
          </a:xfrm>
          <a:prstGeom prst="rect">
            <a:avLst/>
          </a:prstGeom>
        </p:spPr>
      </p:pic>
      <p:pic>
        <p:nvPicPr>
          <p:cNvPr id="6" name="Рисунок 5" descr="ворчун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555776" y="3789040"/>
            <a:ext cx="1440160" cy="1440160"/>
          </a:xfrm>
          <a:prstGeom prst="rect">
            <a:avLst/>
          </a:prstGeom>
        </p:spPr>
      </p:pic>
      <p:pic>
        <p:nvPicPr>
          <p:cNvPr id="7" name="Рисунок 6" descr="1441693799_dwarves-06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5220072" y="3429000"/>
            <a:ext cx="785090" cy="1207830"/>
          </a:xfrm>
          <a:prstGeom prst="rect">
            <a:avLst/>
          </a:prstGeom>
        </p:spPr>
      </p:pic>
      <p:pic>
        <p:nvPicPr>
          <p:cNvPr id="8" name="Рисунок 7" descr="гр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7740352" y="3068960"/>
            <a:ext cx="1192569" cy="1692424"/>
          </a:xfrm>
          <a:prstGeom prst="rect">
            <a:avLst/>
          </a:prstGeom>
        </p:spPr>
      </p:pic>
      <p:pic>
        <p:nvPicPr>
          <p:cNvPr id="10" name="Рисунок 9" descr="проф.pn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6156176" y="3068960"/>
            <a:ext cx="1327081" cy="1793352"/>
          </a:xfrm>
          <a:prstGeom prst="rect">
            <a:avLst/>
          </a:prstGeom>
        </p:spPr>
      </p:pic>
      <p:pic>
        <p:nvPicPr>
          <p:cNvPr id="11" name="Рисунок 10" descr="гно.pn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3275856" y="3356992"/>
            <a:ext cx="1800200" cy="2036912"/>
          </a:xfrm>
          <a:prstGeom prst="rect">
            <a:avLst/>
          </a:prstGeom>
        </p:spPr>
      </p:pic>
      <p:sp>
        <p:nvSpPr>
          <p:cNvPr id="15" name="Волна 14"/>
          <p:cNvSpPr/>
          <p:nvPr/>
        </p:nvSpPr>
        <p:spPr>
          <a:xfrm>
            <a:off x="179512" y="2060848"/>
            <a:ext cx="1296144" cy="360040"/>
          </a:xfrm>
          <a:prstGeom prst="wav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</a:rPr>
              <a:t>Понедельник</a:t>
            </a:r>
          </a:p>
        </p:txBody>
      </p:sp>
      <p:sp>
        <p:nvSpPr>
          <p:cNvPr id="16" name="Волна 15"/>
          <p:cNvSpPr/>
          <p:nvPr/>
        </p:nvSpPr>
        <p:spPr>
          <a:xfrm>
            <a:off x="611560" y="692696"/>
            <a:ext cx="1080120" cy="360040"/>
          </a:xfrm>
          <a:prstGeom prst="wav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Вторник</a:t>
            </a:r>
          </a:p>
        </p:txBody>
      </p:sp>
      <p:sp>
        <p:nvSpPr>
          <p:cNvPr id="17" name="Волна 16"/>
          <p:cNvSpPr/>
          <p:nvPr/>
        </p:nvSpPr>
        <p:spPr>
          <a:xfrm>
            <a:off x="1979712" y="1340768"/>
            <a:ext cx="1080120" cy="360040"/>
          </a:xfrm>
          <a:prstGeom prst="wav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Среда</a:t>
            </a:r>
          </a:p>
        </p:txBody>
      </p:sp>
      <p:sp>
        <p:nvSpPr>
          <p:cNvPr id="18" name="Волна 17"/>
          <p:cNvSpPr/>
          <p:nvPr/>
        </p:nvSpPr>
        <p:spPr>
          <a:xfrm>
            <a:off x="4788024" y="1988840"/>
            <a:ext cx="1080120" cy="360040"/>
          </a:xfrm>
          <a:prstGeom prst="wave">
            <a:avLst/>
          </a:prstGeom>
          <a:solidFill>
            <a:srgbClr val="7AE7F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Пятница</a:t>
            </a:r>
          </a:p>
        </p:txBody>
      </p:sp>
      <p:sp>
        <p:nvSpPr>
          <p:cNvPr id="19" name="Волна 18"/>
          <p:cNvSpPr/>
          <p:nvPr/>
        </p:nvSpPr>
        <p:spPr>
          <a:xfrm>
            <a:off x="2771800" y="260648"/>
            <a:ext cx="1080120" cy="360040"/>
          </a:xfrm>
          <a:prstGeom prst="wav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Четверг</a:t>
            </a:r>
          </a:p>
        </p:txBody>
      </p:sp>
      <p:sp>
        <p:nvSpPr>
          <p:cNvPr id="20" name="Волна 19"/>
          <p:cNvSpPr/>
          <p:nvPr/>
        </p:nvSpPr>
        <p:spPr>
          <a:xfrm>
            <a:off x="7092280" y="188640"/>
            <a:ext cx="1080120" cy="360040"/>
          </a:xfrm>
          <a:prstGeom prst="wav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Суббота</a:t>
            </a:r>
          </a:p>
        </p:txBody>
      </p:sp>
      <p:sp>
        <p:nvSpPr>
          <p:cNvPr id="21" name="Волна 20"/>
          <p:cNvSpPr/>
          <p:nvPr/>
        </p:nvSpPr>
        <p:spPr>
          <a:xfrm>
            <a:off x="7236296" y="1196752"/>
            <a:ext cx="1656184" cy="504056"/>
          </a:xfrm>
          <a:prstGeom prst="wav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Воскресенье</a:t>
            </a:r>
          </a:p>
        </p:txBody>
      </p:sp>
      <p:pic>
        <p:nvPicPr>
          <p:cNvPr id="23" name="понедельник">
            <a:hlinkClick r:id="" action="ppaction://media"/>
          </p:cNvPr>
          <p:cNvPicPr>
            <a:picLocks noRot="1" noChangeAspect="1"/>
          </p:cNvPicPr>
          <p:nvPr>
            <a:wavAudioFile r:embed="rId1" name="понедельник"/>
          </p:nvPr>
        </p:nvPicPr>
        <p:blipFill>
          <a:blip r:embed="rId17" cstate="print"/>
          <a:stretch>
            <a:fillRect/>
          </a:stretch>
        </p:blipFill>
        <p:spPr>
          <a:xfrm>
            <a:off x="395536" y="3501008"/>
            <a:ext cx="244475" cy="244475"/>
          </a:xfrm>
          <a:prstGeom prst="rect">
            <a:avLst/>
          </a:prstGeom>
        </p:spPr>
      </p:pic>
      <p:pic>
        <p:nvPicPr>
          <p:cNvPr id="24" name="вторник">
            <a:hlinkClick r:id="" action="ppaction://media"/>
          </p:cNvPr>
          <p:cNvPicPr>
            <a:picLocks noRot="1" noChangeAspect="1"/>
          </p:cNvPicPr>
          <p:nvPr>
            <a:wavAudioFile r:embed="rId2" name="вторник"/>
          </p:nvPr>
        </p:nvPicPr>
        <p:blipFill>
          <a:blip r:embed="rId18" cstate="print"/>
          <a:stretch>
            <a:fillRect/>
          </a:stretch>
        </p:blipFill>
        <p:spPr>
          <a:xfrm>
            <a:off x="7956376" y="4365104"/>
            <a:ext cx="244475" cy="288032"/>
          </a:xfrm>
          <a:prstGeom prst="rect">
            <a:avLst/>
          </a:prstGeom>
        </p:spPr>
      </p:pic>
      <p:pic>
        <p:nvPicPr>
          <p:cNvPr id="25" name="среда">
            <a:hlinkClick r:id="" action="ppaction://media"/>
          </p:cNvPr>
          <p:cNvPicPr>
            <a:picLocks noRot="1" noChangeAspect="1"/>
          </p:cNvPicPr>
          <p:nvPr>
            <a:wavAudioFile r:embed="rId3" name="среда"/>
          </p:nvPr>
        </p:nvPicPr>
        <p:blipFill>
          <a:blip r:embed="rId19" cstate="print"/>
          <a:stretch>
            <a:fillRect/>
          </a:stretch>
        </p:blipFill>
        <p:spPr>
          <a:xfrm>
            <a:off x="6660232" y="3284984"/>
            <a:ext cx="244475" cy="244475"/>
          </a:xfrm>
          <a:prstGeom prst="rect">
            <a:avLst/>
          </a:prstGeom>
        </p:spPr>
      </p:pic>
      <p:pic>
        <p:nvPicPr>
          <p:cNvPr id="26" name="четверг">
            <a:hlinkClick r:id="" action="ppaction://media"/>
          </p:cNvPr>
          <p:cNvPicPr>
            <a:picLocks noRot="1" noChangeAspect="1"/>
          </p:cNvPicPr>
          <p:nvPr>
            <a:wavAudioFile r:embed="rId4" name="четверг"/>
          </p:nvPr>
        </p:nvPicPr>
        <p:blipFill>
          <a:blip r:embed="rId20" cstate="print"/>
          <a:stretch>
            <a:fillRect/>
          </a:stretch>
        </p:blipFill>
        <p:spPr>
          <a:xfrm>
            <a:off x="5796136" y="3501008"/>
            <a:ext cx="244475" cy="244475"/>
          </a:xfrm>
          <a:prstGeom prst="rect">
            <a:avLst/>
          </a:prstGeom>
        </p:spPr>
      </p:pic>
      <p:pic>
        <p:nvPicPr>
          <p:cNvPr id="27" name="пятница">
            <a:hlinkClick r:id="" action="ppaction://media"/>
          </p:cNvPr>
          <p:cNvPicPr>
            <a:picLocks noRot="1" noChangeAspect="1"/>
          </p:cNvPicPr>
          <p:nvPr>
            <a:wavAudioFile r:embed="rId5" name="пятница"/>
          </p:nvPr>
        </p:nvPicPr>
        <p:blipFill>
          <a:blip r:embed="rId21" cstate="print"/>
          <a:stretch>
            <a:fillRect/>
          </a:stretch>
        </p:blipFill>
        <p:spPr>
          <a:xfrm>
            <a:off x="4572000" y="3789040"/>
            <a:ext cx="244475" cy="244475"/>
          </a:xfrm>
          <a:prstGeom prst="rect">
            <a:avLst/>
          </a:prstGeom>
        </p:spPr>
      </p:pic>
      <p:pic>
        <p:nvPicPr>
          <p:cNvPr id="28" name="суббота">
            <a:hlinkClick r:id="" action="ppaction://media"/>
          </p:cNvPr>
          <p:cNvPicPr>
            <a:picLocks noRot="1" noChangeAspect="1"/>
          </p:cNvPicPr>
          <p:nvPr>
            <a:wavAudioFile r:embed="rId6" name="суббота"/>
          </p:nvPr>
        </p:nvPicPr>
        <p:blipFill>
          <a:blip r:embed="rId22" cstate="print"/>
          <a:stretch>
            <a:fillRect/>
          </a:stretch>
        </p:blipFill>
        <p:spPr>
          <a:xfrm>
            <a:off x="3203848" y="3861048"/>
            <a:ext cx="244475" cy="244475"/>
          </a:xfrm>
          <a:prstGeom prst="rect">
            <a:avLst/>
          </a:prstGeom>
        </p:spPr>
      </p:pic>
      <p:pic>
        <p:nvPicPr>
          <p:cNvPr id="29" name="воскресенье">
            <a:hlinkClick r:id="" action="ppaction://media"/>
          </p:cNvPr>
          <p:cNvPicPr>
            <a:picLocks noRot="1" noChangeAspect="1"/>
          </p:cNvPicPr>
          <p:nvPr>
            <a:wavAudioFile r:embed="rId7" name="воскресенье"/>
          </p:nvPr>
        </p:nvPicPr>
        <p:blipFill>
          <a:blip r:embed="rId23" cstate="print"/>
          <a:stretch>
            <a:fillRect/>
          </a:stretch>
        </p:blipFill>
        <p:spPr>
          <a:xfrm>
            <a:off x="1763688" y="3573016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33  E" pathEditMode="relative" ptsTypes="">
                                      <p:cBhvr>
                                        <p:cTn id="6" dur="20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33  E" pathEditMode="relative" ptsTypes="">
                                      <p:cBhvr>
                                        <p:cTn id="8" dur="2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3)">
                                      <p:cBhvr>
                                        <p:cTn id="10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283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2.22222E-6 L 0.05503 0.4803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" y="2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745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7.40741E-7 L 0.08281 0.4567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" y="2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704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3.7037E-7 L 0.13004 0.62477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3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1440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-0.01574 L -0.00382 0.3176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1968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9 0.00533 L -0.10642 0.55672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" y="2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2548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11111E-6 L -0.0118 0.39398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1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>
                <p:cTn id="6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>
                <p:cTn id="6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>
                <p:cTn id="6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>
                <p:cTn id="6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>
                <p:cTn id="6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>
                <p:cTn id="6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  <p:bldLst>
      <p:bldP spid="15" grpId="0" build="allAtOnce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4427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зарядка для глаз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900113" y="685800"/>
            <a:ext cx="7345362" cy="54864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69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92053545_screenshot_2014-02-10-10-26-0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0_c7c68_63f67a8d_ori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43808" y="188640"/>
            <a:ext cx="3672408" cy="64807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22193" y="332656"/>
            <a:ext cx="315342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dirty="0"/>
              <a:t>Мы идем на помощь!</a:t>
            </a:r>
          </a:p>
          <a:p>
            <a:pPr algn="ctr"/>
            <a:endParaRPr lang="ru-RU" sz="2500" dirty="0"/>
          </a:p>
        </p:txBody>
      </p:sp>
      <p:pic>
        <p:nvPicPr>
          <p:cNvPr id="5" name="Рисунок 4" descr="PCRlVJX8xAk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11760" y="1556792"/>
            <a:ext cx="4787825" cy="4032448"/>
          </a:xfrm>
          <a:prstGeom prst="rect">
            <a:avLst/>
          </a:prstGeom>
        </p:spPr>
      </p:pic>
      <p:pic>
        <p:nvPicPr>
          <p:cNvPr id="6" name="Рисунок 5" descr="1418383435_zhivotnye42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67744" y="1484784"/>
            <a:ext cx="4824536" cy="4032448"/>
          </a:xfrm>
          <a:prstGeom prst="rect">
            <a:avLst/>
          </a:prstGeom>
        </p:spPr>
      </p:pic>
      <p:pic>
        <p:nvPicPr>
          <p:cNvPr id="7" name="Рисунок 6" descr="labrador-retriever-puppy-pics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267744" y="1484784"/>
            <a:ext cx="4968552" cy="4104455"/>
          </a:xfrm>
          <a:prstGeom prst="rect">
            <a:avLst/>
          </a:prstGeom>
        </p:spPr>
      </p:pic>
      <p:pic>
        <p:nvPicPr>
          <p:cNvPr id="8" name="Рисунок 7" descr="hello_html_24360eed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267744" y="1268760"/>
            <a:ext cx="4968552" cy="4372486"/>
          </a:xfrm>
          <a:prstGeom prst="rect">
            <a:avLst/>
          </a:prstGeom>
        </p:spPr>
      </p:pic>
      <p:pic>
        <p:nvPicPr>
          <p:cNvPr id="9" name="Рисунок 8" descr="рука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267744" y="1216754"/>
            <a:ext cx="4968552" cy="4372486"/>
          </a:xfrm>
          <a:prstGeom prst="rect">
            <a:avLst/>
          </a:prstGeom>
        </p:spPr>
      </p:pic>
      <p:pic>
        <p:nvPicPr>
          <p:cNvPr id="10" name="Александр Зацепин - Песня без слов (mp3ostrov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 cstate="print"/>
          <a:stretch>
            <a:fillRect/>
          </a:stretch>
        </p:blipFill>
        <p:spPr>
          <a:xfrm>
            <a:off x="251520" y="3717032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" presetID="29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3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" presetID="29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000"/>
                            </p:stCondLst>
                            <p:childTnLst>
                              <p:par>
                                <p:cTn id="23" presetID="29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000"/>
                            </p:stCondLst>
                            <p:childTnLst>
                              <p:par>
                                <p:cTn id="29" presetID="29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707904" y="3573016"/>
            <a:ext cx="4896544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latin typeface="Arial" pitchFamily="34" charset="0"/>
                <a:cs typeface="Arial" pitchFamily="34" charset="0"/>
              </a:rPr>
              <a:t>Мультфильм</a:t>
            </a:r>
          </a:p>
        </p:txBody>
      </p:sp>
      <p:pic>
        <p:nvPicPr>
          <p:cNvPr id="6" name="Рисунок 5" descr="__19_20131012_13490853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О-том-как-гном-покинул-дом-и-...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043608" y="692696"/>
            <a:ext cx="7128792" cy="4536503"/>
          </a:xfrm>
          <a:prstGeom prst="rect">
            <a:avLst/>
          </a:prstGeom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876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туч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771800" y="260648"/>
            <a:ext cx="3960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Интернет ресурсы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5616" y="764704"/>
            <a:ext cx="69847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dirty="0">
                <a:hlinkClick r:id="rId3"/>
              </a:rPr>
              <a:t>https://www.youtube.com/watch?v=myrtXAZE8Aw</a:t>
            </a:r>
            <a:r>
              <a:rPr lang="ru-RU" dirty="0"/>
              <a:t>;</a:t>
            </a:r>
          </a:p>
          <a:p>
            <a:pPr marL="342900" indent="-342900">
              <a:buAutoNum type="arabicPeriod"/>
            </a:pPr>
            <a:r>
              <a:rPr lang="en-US" dirty="0">
                <a:hlinkClick r:id="rId4"/>
              </a:rPr>
              <a:t>https://www.youtube.com/watch?v=OmAb8xZUJMg</a:t>
            </a:r>
            <a:r>
              <a:rPr lang="ru-RU" dirty="0"/>
              <a:t>;</a:t>
            </a:r>
          </a:p>
          <a:p>
            <a:pPr marL="342900" indent="-342900">
              <a:buAutoNum type="arabicPeriod" startAt="3"/>
            </a:pPr>
            <a:r>
              <a:rPr lang="en-US" dirty="0">
                <a:hlinkClick r:id="rId5"/>
              </a:rPr>
              <a:t>https</a:t>
            </a:r>
            <a:r>
              <a:rPr lang="ru-RU" dirty="0">
                <a:hlinkClick r:id="rId5"/>
              </a:rPr>
              <a:t>://</a:t>
            </a:r>
            <a:r>
              <a:rPr lang="en-US" dirty="0">
                <a:hlinkClick r:id="rId5"/>
              </a:rPr>
              <a:t>www</a:t>
            </a:r>
            <a:r>
              <a:rPr lang="ru-RU" dirty="0">
                <a:hlinkClick r:id="rId5"/>
              </a:rPr>
              <a:t>.</a:t>
            </a:r>
            <a:r>
              <a:rPr lang="en-US" dirty="0" err="1">
                <a:hlinkClick r:id="rId5"/>
              </a:rPr>
              <a:t>youtube</a:t>
            </a:r>
            <a:r>
              <a:rPr lang="ru-RU" dirty="0">
                <a:hlinkClick r:id="rId5"/>
              </a:rPr>
              <a:t>.</a:t>
            </a:r>
            <a:r>
              <a:rPr lang="en-US" dirty="0">
                <a:hlinkClick r:id="rId5"/>
              </a:rPr>
              <a:t>com</a:t>
            </a:r>
            <a:r>
              <a:rPr lang="ru-RU" dirty="0">
                <a:hlinkClick r:id="rId5"/>
              </a:rPr>
              <a:t>/</a:t>
            </a:r>
            <a:r>
              <a:rPr lang="en-US" dirty="0">
                <a:hlinkClick r:id="rId5"/>
              </a:rPr>
              <a:t>watch</a:t>
            </a:r>
            <a:r>
              <a:rPr lang="ru-RU" dirty="0">
                <a:hlinkClick r:id="rId5"/>
              </a:rPr>
              <a:t>?</a:t>
            </a:r>
            <a:r>
              <a:rPr lang="en-US" dirty="0">
                <a:hlinkClick r:id="rId5"/>
              </a:rPr>
              <a:t>v</a:t>
            </a:r>
            <a:r>
              <a:rPr lang="ru-RU" dirty="0">
                <a:hlinkClick r:id="rId5"/>
              </a:rPr>
              <a:t>=50</a:t>
            </a:r>
            <a:r>
              <a:rPr lang="en-US" dirty="0" err="1">
                <a:hlinkClick r:id="rId5"/>
              </a:rPr>
              <a:t>iSPjHMpJw</a:t>
            </a:r>
            <a:r>
              <a:rPr lang="ru-RU" dirty="0"/>
              <a:t>;</a:t>
            </a:r>
          </a:p>
          <a:p>
            <a:pPr marL="342900" indent="-342900">
              <a:buAutoNum type="arabicPeriod" startAt="3"/>
            </a:pPr>
            <a:r>
              <a:rPr lang="en-US" dirty="0">
                <a:hlinkClick r:id="rId6"/>
              </a:rPr>
              <a:t>https://www.youtube.com/watch?v=5IpjriE2dEA</a:t>
            </a:r>
            <a:r>
              <a:rPr lang="ru-RU" dirty="0"/>
              <a:t>;</a:t>
            </a:r>
          </a:p>
          <a:p>
            <a:pPr marL="342900" indent="-342900">
              <a:buAutoNum type="arabicPeriod" startAt="3"/>
            </a:pPr>
            <a:r>
              <a:rPr lang="ru-RU" dirty="0" err="1">
                <a:hlinkClick r:id="rId7" action="ppaction://hlinksldjump"/>
              </a:rPr>
              <a:t>Зацепин</a:t>
            </a:r>
            <a:r>
              <a:rPr lang="ru-RU" dirty="0">
                <a:hlinkClick r:id="rId7" action="ppaction://hlinksldjump"/>
              </a:rPr>
              <a:t> Александр - </a:t>
            </a:r>
            <a:r>
              <a:rPr lang="ru-RU" dirty="0" err="1">
                <a:hlinkClick r:id="rId7" action="ppaction://hlinksldjump"/>
              </a:rPr>
              <a:t>Кинохиты</a:t>
            </a:r>
            <a:r>
              <a:rPr lang="ru-RU" dirty="0"/>
              <a:t>;</a:t>
            </a:r>
          </a:p>
          <a:p>
            <a:pPr marL="342900" indent="-342900">
              <a:buAutoNum type="arabicPeriod" startAt="3"/>
            </a:pPr>
            <a:r>
              <a:rPr lang="ru-RU" dirty="0">
                <a:hlinkClick r:id="rId8" action="ppaction://hlinksldjump"/>
              </a:rPr>
              <a:t>Звуки природы – пение птиц на рассвете;</a:t>
            </a:r>
            <a:endParaRPr lang="ru-RU" dirty="0"/>
          </a:p>
          <a:p>
            <a:pPr marL="342900" indent="-342900"/>
            <a:endParaRPr lang="ru-RU" dirty="0"/>
          </a:p>
          <a:p>
            <a:pPr marL="342900" indent="-342900">
              <a:buAutoNum type="arabicPeriod"/>
            </a:pPr>
            <a:endParaRPr lang="ru-RU" dirty="0"/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392053554_screenshot_2014-02-10-17-54-0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Рисунок 6" descr="почтальон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20" y="2996952"/>
            <a:ext cx="2755398" cy="3121158"/>
          </a:xfrm>
          <a:prstGeom prst="rect">
            <a:avLst/>
          </a:prstGeom>
        </p:spPr>
      </p:pic>
      <p:pic>
        <p:nvPicPr>
          <p:cNvPr id="8" name="Рисунок 7" descr="письмо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752895">
            <a:off x="5448058" y="2918992"/>
            <a:ext cx="2117273" cy="166862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796136" y="3140968"/>
            <a:ext cx="15121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Школа </a:t>
            </a:r>
          </a:p>
          <a:p>
            <a:pPr algn="ctr"/>
            <a:endParaRPr lang="ru-RU" dirty="0"/>
          </a:p>
          <a:p>
            <a:pPr algn="ctr"/>
            <a:r>
              <a:rPr lang="ru-RU" dirty="0"/>
              <a:t> </a:t>
            </a:r>
            <a:r>
              <a:rPr lang="ru-RU" sz="1400" dirty="0"/>
              <a:t>Волшебный лес</a:t>
            </a:r>
          </a:p>
        </p:txBody>
      </p:sp>
      <p:pic>
        <p:nvPicPr>
          <p:cNvPr id="6" name="почтальон">
            <a:hlinkClick r:id="" action="ppaction://media"/>
          </p:cNvPr>
          <p:cNvPicPr>
            <a:picLocks noRot="1" noChangeAspect="1"/>
          </p:cNvPicPr>
          <p:nvPr>
            <a:wavAudioFile r:embed="rId1" name="почтальон"/>
          </p:nvPr>
        </p:nvPicPr>
        <p:blipFill>
          <a:blip r:embed="rId7" cstate="print"/>
          <a:stretch>
            <a:fillRect/>
          </a:stretch>
        </p:blipFill>
        <p:spPr>
          <a:xfrm>
            <a:off x="7452320" y="5589240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96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139 -0.00717 L 0.35139 -0.0071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45785-442de-63801872-m750x740-u36a9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считаем до 10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403648" y="685800"/>
            <a:ext cx="6696744" cy="54864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803227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41" y="-99392"/>
            <a:ext cx="9142059" cy="6957392"/>
          </a:xfrm>
          <a:prstGeom prst="rect">
            <a:avLst/>
          </a:prstGeom>
        </p:spPr>
      </p:pic>
      <p:pic>
        <p:nvPicPr>
          <p:cNvPr id="12" name="Рисунок 11" descr="письмо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67944" y="1484784"/>
            <a:ext cx="4876397" cy="3712157"/>
          </a:xfrm>
          <a:prstGeom prst="rect">
            <a:avLst/>
          </a:prstGeom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 rot="530937">
            <a:off x="5164210" y="3214326"/>
            <a:ext cx="3532868" cy="161582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«Здравствуйте ребята! Пишет вам письмо Весёлый гном, но мне сейчас совсем не весело. Знаете почему? Все мои друзья гномики ходят в лесную школу, там они учатся писать, читать, считать. Я тоже хочу учиться в лесной школе. Для этого мне надо решить много разных трудных заданий. Мне грустно, оттого, что я не могу решить некоторые из них. Помогите мне, пожалуйста».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Рисунок 14" descr="35529592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79912" y="1052736"/>
            <a:ext cx="5364088" cy="4639612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446865" y="2027136"/>
            <a:ext cx="12971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ПИСЬМО</a:t>
            </a:r>
          </a:p>
        </p:txBody>
      </p:sp>
      <p:pic>
        <p:nvPicPr>
          <p:cNvPr id="17" name="Рисунок 16" descr="гном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9513" y="655025"/>
            <a:ext cx="3528392" cy="5544616"/>
          </a:xfrm>
          <a:prstGeom prst="rect">
            <a:avLst/>
          </a:prstGeom>
        </p:spPr>
      </p:pic>
      <p:pic>
        <p:nvPicPr>
          <p:cNvPr id="8" name="письмо">
            <a:hlinkClick r:id="" action="ppaction://media"/>
          </p:cNvPr>
          <p:cNvPicPr>
            <a:picLocks noRot="1" noChangeAspect="1"/>
          </p:cNvPicPr>
          <p:nvPr>
            <a:wavAudioFile r:embed="rId1" name="письмо"/>
          </p:nvPr>
        </p:nvPicPr>
        <p:blipFill>
          <a:blip r:embed="rId7" cstate="print"/>
          <a:stretch>
            <a:fillRect/>
          </a:stretch>
        </p:blipFill>
        <p:spPr>
          <a:xfrm>
            <a:off x="8604448" y="5157192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386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1027" grpId="0" animBg="1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34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0_c7c68_63f67a8d_ori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77029" y="5691723"/>
            <a:ext cx="720078" cy="515113"/>
          </a:xfrm>
          <a:prstGeom prst="rect">
            <a:avLst/>
          </a:prstGeom>
        </p:spPr>
      </p:pic>
      <p:pic>
        <p:nvPicPr>
          <p:cNvPr id="5" name="Рисунок 4" descr="0_c7c68_63f67a8d_orig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400000">
            <a:off x="3533414" y="2451362"/>
            <a:ext cx="1296141" cy="515113"/>
          </a:xfrm>
          <a:prstGeom prst="rect">
            <a:avLst/>
          </a:prstGeom>
        </p:spPr>
      </p:pic>
      <p:pic>
        <p:nvPicPr>
          <p:cNvPr id="6" name="Рисунок 5" descr="0_c7c68_63f67a8d_orig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400000">
            <a:off x="293052" y="723172"/>
            <a:ext cx="1296145" cy="515113"/>
          </a:xfrm>
          <a:prstGeom prst="rect">
            <a:avLst/>
          </a:prstGeom>
        </p:spPr>
      </p:pic>
      <p:pic>
        <p:nvPicPr>
          <p:cNvPr id="7" name="Рисунок 6" descr="0_c7c68_63f67a8d_orig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400000">
            <a:off x="365062" y="2595378"/>
            <a:ext cx="1296141" cy="515113"/>
          </a:xfrm>
          <a:prstGeom prst="rect">
            <a:avLst/>
          </a:prstGeom>
        </p:spPr>
      </p:pic>
      <p:pic>
        <p:nvPicPr>
          <p:cNvPr id="8" name="Рисунок 7" descr="0_c7c68_63f67a8d_orig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400000">
            <a:off x="5333614" y="2955418"/>
            <a:ext cx="1296141" cy="515113"/>
          </a:xfrm>
          <a:prstGeom prst="rect">
            <a:avLst/>
          </a:prstGeom>
        </p:spPr>
      </p:pic>
      <p:pic>
        <p:nvPicPr>
          <p:cNvPr id="9" name="Рисунок 8" descr="0_c7c68_63f67a8d_orig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400000">
            <a:off x="8238373" y="3387466"/>
            <a:ext cx="1296141" cy="515113"/>
          </a:xfrm>
          <a:prstGeom prst="rect">
            <a:avLst/>
          </a:prstGeom>
        </p:spPr>
      </p:pic>
      <p:pic>
        <p:nvPicPr>
          <p:cNvPr id="10" name="Рисунок 9" descr="0_c7c68_63f67a8d_orig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5400000">
            <a:off x="8213934" y="5619714"/>
            <a:ext cx="1008109" cy="515113"/>
          </a:xfrm>
          <a:prstGeom prst="rect">
            <a:avLst/>
          </a:prstGeom>
        </p:spPr>
      </p:pic>
      <p:pic>
        <p:nvPicPr>
          <p:cNvPr id="11" name="Рисунок 10" descr="0_c7c68_63f67a8d_orig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400000">
            <a:off x="2165262" y="5835738"/>
            <a:ext cx="1296141" cy="515113"/>
          </a:xfrm>
          <a:prstGeom prst="rect">
            <a:avLst/>
          </a:prstGeom>
        </p:spPr>
      </p:pic>
      <p:pic>
        <p:nvPicPr>
          <p:cNvPr id="12" name="Рисунок 11" descr="0_c7c68_63f67a8d_orig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400000">
            <a:off x="3893454" y="5952373"/>
            <a:ext cx="1296141" cy="515113"/>
          </a:xfrm>
          <a:prstGeom prst="rect">
            <a:avLst/>
          </a:prstGeom>
        </p:spPr>
      </p:pic>
      <p:pic>
        <p:nvPicPr>
          <p:cNvPr id="13" name="Рисунок 12" descr="0_c7c68_63f67a8d_orig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400000">
            <a:off x="6341726" y="4899634"/>
            <a:ext cx="1296141" cy="51511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51520" y="5661248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27584" y="263691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/>
              <a:t>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995936" y="2420888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6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796136" y="2996952"/>
            <a:ext cx="373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732240" y="4941168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4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55576" y="764704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5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627784" y="5805264"/>
            <a:ext cx="517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7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355976" y="5949280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8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676456" y="3356992"/>
            <a:ext cx="467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9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460432" y="5517232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10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131840" y="260648"/>
            <a:ext cx="2534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>
                <a:latin typeface="Arial Black" pitchFamily="34" charset="0"/>
              </a:rPr>
              <a:t>РЕМОНТ МОСТА</a:t>
            </a:r>
          </a:p>
        </p:txBody>
      </p:sp>
      <p:pic>
        <p:nvPicPr>
          <p:cNvPr id="26" name="дощечки">
            <a:hlinkClick r:id="" action="ppaction://media"/>
          </p:cNvPr>
          <p:cNvPicPr>
            <a:picLocks noRot="1" noChangeAspect="1"/>
          </p:cNvPicPr>
          <p:nvPr>
            <a:wavAudioFile r:embed="rId1" name="дощечки"/>
          </p:nvPr>
        </p:nvPicPr>
        <p:blipFill>
          <a:blip r:embed="rId8" cstate="print"/>
          <a:stretch>
            <a:fillRect/>
          </a:stretch>
        </p:blipFill>
        <p:spPr>
          <a:xfrm>
            <a:off x="2627784" y="404664"/>
            <a:ext cx="244475" cy="244475"/>
          </a:xfrm>
          <a:prstGeom prst="rect">
            <a:avLst/>
          </a:prstGeom>
        </p:spPr>
      </p:pic>
      <p:pic>
        <p:nvPicPr>
          <p:cNvPr id="27" name="проверим дощечки ">
            <a:hlinkClick r:id="" action="ppaction://media"/>
          </p:cNvPr>
          <p:cNvPicPr>
            <a:picLocks noRot="1" noChangeAspect="1"/>
          </p:cNvPicPr>
          <p:nvPr>
            <a:wavAudioFile r:embed="rId2" name="проверим дощечки "/>
          </p:nvPr>
        </p:nvPicPr>
        <p:blipFill>
          <a:blip r:embed="rId9" cstate="print"/>
          <a:stretch>
            <a:fillRect/>
          </a:stretch>
        </p:blipFill>
        <p:spPr>
          <a:xfrm>
            <a:off x="5652120" y="404664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2895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4.44444E-6 L 0.00417 -0.2106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105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59259E-6 L 0.00799 -0.220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-1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73 -0.07407 L -0.00573 0.25926 " pathEditMode="relative" rAng="0" ptsTypes="AA">
                                      <p:cBhvr>
                                        <p:cTn id="18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32 -0.06296 L -0.01232 0.27037 " pathEditMode="relative" rAng="0" ptsTypes="AA">
                                      <p:cBhvr>
                                        <p:cTn id="2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81 -0.00069 L -0.50087 0.19815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4" y="9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11 1.48148E-6 L -0.5007 0.1995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34 -0.08472 L -0.53958 -0.08472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1372 -0.07338 L -0.54792 -0.07338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33333E-6 L 0.16944 0.53472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" y="267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-2.22222E-6 L 0.16875 0.53542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" y="2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4.44444E-6 L -0.11823 0.28078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" y="14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2.22222E-6 L -0.12604 0.28079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" y="1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7 L 0.08195 -0.22106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" y="-111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4.07407E-6 L 0.08993 -0.23102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07407E-6 L -0.03351 -0.2206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-11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9 -0.02106 L -0.03021 -0.22708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" y="-1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4.07407E-6 L -0.4665 0.13588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3" y="68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9 -1.48148E-6 L -0.46407 0.13658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" y="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99 0.01898 L -0.38976 -0.1699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" y="-94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44444E-6 L -0.39028 -0.18888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" y="-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9110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>
                <p:cTn id="7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__39_20131012_12251994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8" name="Рисунок 17" descr="0_c7c68_63f67a8d_ori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23728" y="0"/>
            <a:ext cx="5256584" cy="9532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TextBox 18"/>
          <p:cNvSpPr txBox="1"/>
          <p:nvPr/>
        </p:nvSpPr>
        <p:spPr>
          <a:xfrm>
            <a:off x="3131840" y="188640"/>
            <a:ext cx="33786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dirty="0">
                <a:latin typeface="Arial" pitchFamily="34" charset="0"/>
                <a:cs typeface="Arial" pitchFamily="34" charset="0"/>
              </a:rPr>
              <a:t>Дружные соседи</a:t>
            </a:r>
          </a:p>
        </p:txBody>
      </p:sp>
      <p:pic>
        <p:nvPicPr>
          <p:cNvPr id="6" name="Рисунок 5" descr="2d27c82f11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2780928"/>
            <a:ext cx="1122238" cy="1597492"/>
          </a:xfrm>
          <a:prstGeom prst="rect">
            <a:avLst/>
          </a:prstGeom>
        </p:spPr>
      </p:pic>
      <p:pic>
        <p:nvPicPr>
          <p:cNvPr id="7" name="Рисунок 6" descr="a8c357c142a2t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35696" y="4869160"/>
            <a:ext cx="782216" cy="1264990"/>
          </a:xfrm>
          <a:prstGeom prst="rect">
            <a:avLst/>
          </a:prstGeom>
        </p:spPr>
      </p:pic>
      <p:pic>
        <p:nvPicPr>
          <p:cNvPr id="8" name="Рисунок 7" descr="один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131840" y="1844825"/>
            <a:ext cx="997221" cy="1296144"/>
          </a:xfrm>
          <a:prstGeom prst="rect">
            <a:avLst/>
          </a:prstGeom>
        </p:spPr>
      </p:pic>
      <p:pic>
        <p:nvPicPr>
          <p:cNvPr id="9" name="Рисунок 8" descr="три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812360" y="1700808"/>
            <a:ext cx="1125524" cy="1463181"/>
          </a:xfrm>
          <a:prstGeom prst="rect">
            <a:avLst/>
          </a:prstGeom>
        </p:spPr>
      </p:pic>
      <p:pic>
        <p:nvPicPr>
          <p:cNvPr id="10" name="Рисунок 9" descr="четыре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228184" y="3861048"/>
            <a:ext cx="867932" cy="1128100"/>
          </a:xfrm>
          <a:prstGeom prst="rect">
            <a:avLst/>
          </a:prstGeom>
        </p:spPr>
      </p:pic>
      <p:pic>
        <p:nvPicPr>
          <p:cNvPr id="11" name="Рисунок 10" descr="шесть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419872" y="4221088"/>
            <a:ext cx="1242937" cy="1615818"/>
          </a:xfrm>
          <a:prstGeom prst="rect">
            <a:avLst/>
          </a:prstGeom>
        </p:spPr>
      </p:pic>
      <p:pic>
        <p:nvPicPr>
          <p:cNvPr id="12" name="Рисунок 11" descr="семь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452320" y="4941168"/>
            <a:ext cx="975265" cy="1703462"/>
          </a:xfrm>
          <a:prstGeom prst="rect">
            <a:avLst/>
          </a:prstGeom>
        </p:spPr>
      </p:pic>
      <p:pic>
        <p:nvPicPr>
          <p:cNvPr id="13" name="Рисунок 12" descr="восемь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788024" y="2132856"/>
            <a:ext cx="1198685" cy="1556792"/>
          </a:xfrm>
          <a:prstGeom prst="rect">
            <a:avLst/>
          </a:prstGeom>
        </p:spPr>
      </p:pic>
      <p:pic>
        <p:nvPicPr>
          <p:cNvPr id="14" name="Рисунок 13" descr="девять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395536" y="260648"/>
            <a:ext cx="830163" cy="1112679"/>
          </a:xfrm>
          <a:prstGeom prst="rect">
            <a:avLst/>
          </a:prstGeom>
        </p:spPr>
      </p:pic>
      <p:pic>
        <p:nvPicPr>
          <p:cNvPr id="15" name="Рисунок 14" descr="десять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5508104" y="5589240"/>
            <a:ext cx="1337567" cy="985684"/>
          </a:xfrm>
          <a:prstGeom prst="rect">
            <a:avLst/>
          </a:prstGeom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3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animClr clrSpc="rgb" dir="cw">
                                      <p:cBhvr>
                                        <p:cTn id="16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1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9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3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animClr clrSpc="rgb" dir="cw">
                                      <p:cBhvr>
                                        <p:cTn id="25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2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28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3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4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5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37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3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animClr clrSpc="rgb" dir="cw">
                                      <p:cBhvr>
                                        <p:cTn id="43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4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46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апельсин">
            <a:hlinkClick r:id="" action="ppaction://media"/>
          </p:cNvPr>
          <p:cNvPicPr>
            <a:picLocks noRot="1" noChangeAspect="1"/>
          </p:cNvPicPr>
          <p:nvPr>
            <a:wavAudioFile r:embed="rId1" name="апельсин"/>
          </p:nvPr>
        </p:nvPicPr>
        <p:blipFill>
          <a:blip r:embed="rId3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  <p:pic>
        <p:nvPicPr>
          <p:cNvPr id="4" name="Рисунок 3" descr="апельсин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апельи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5536" y="4981540"/>
            <a:ext cx="1782638" cy="187646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82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2" name="Рисунок 11" descr="проф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524328" y="4221088"/>
            <a:ext cx="1327081" cy="1793352"/>
          </a:xfrm>
          <a:prstGeom prst="rect">
            <a:avLst/>
          </a:prstGeom>
        </p:spPr>
      </p:pic>
      <p:pic>
        <p:nvPicPr>
          <p:cNvPr id="14" name="Рисунок 13" descr="ворчун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03848" y="4581128"/>
            <a:ext cx="1800200" cy="1800200"/>
          </a:xfrm>
          <a:prstGeom prst="rect">
            <a:avLst/>
          </a:prstGeom>
        </p:spPr>
      </p:pic>
      <p:pic>
        <p:nvPicPr>
          <p:cNvPr id="15" name="Рисунок 14" descr="121938028__Gnom_Tihonya_stoit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39552" y="3933056"/>
            <a:ext cx="1267270" cy="1951148"/>
          </a:xfrm>
          <a:prstGeom prst="rect">
            <a:avLst/>
          </a:prstGeom>
        </p:spPr>
      </p:pic>
      <p:pic>
        <p:nvPicPr>
          <p:cNvPr id="19" name="Рисунок 18" descr="гриб.png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427984" y="3458017"/>
            <a:ext cx="1121474" cy="1177963"/>
          </a:xfrm>
          <a:prstGeom prst="rect">
            <a:avLst/>
          </a:prstGeom>
        </p:spPr>
      </p:pic>
      <p:pic>
        <p:nvPicPr>
          <p:cNvPr id="23" name="Рисунок 22" descr="d-grib.png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907704" y="3212976"/>
            <a:ext cx="1819280" cy="1590279"/>
          </a:xfrm>
          <a:prstGeom prst="rect">
            <a:avLst/>
          </a:prstGeom>
        </p:spPr>
      </p:pic>
      <p:pic>
        <p:nvPicPr>
          <p:cNvPr id="24" name="Рисунок 23" descr="гриб-233x300.png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7099961" y="1916832"/>
            <a:ext cx="992492" cy="1277888"/>
          </a:xfrm>
          <a:prstGeom prst="rect">
            <a:avLst/>
          </a:prstGeom>
        </p:spPr>
      </p:pic>
      <p:pic>
        <p:nvPicPr>
          <p:cNvPr id="25" name="Рисунок 24" descr="гриб-233x300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7740352" y="2132856"/>
            <a:ext cx="816313" cy="1051047"/>
          </a:xfrm>
          <a:prstGeom prst="rect">
            <a:avLst/>
          </a:prstGeom>
        </p:spPr>
      </p:pic>
      <p:pic>
        <p:nvPicPr>
          <p:cNvPr id="26" name="Рисунок 25" descr="гриб-233x300.png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6660232" y="2060848"/>
            <a:ext cx="983371" cy="1266144"/>
          </a:xfrm>
          <a:prstGeom prst="rect">
            <a:avLst/>
          </a:prstGeom>
        </p:spPr>
      </p:pic>
      <p:pic>
        <p:nvPicPr>
          <p:cNvPr id="87" name="Рисунок 86" descr="0_c7c68_63f67a8d_orig.pn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2411760" y="188640"/>
            <a:ext cx="4968552" cy="650688"/>
          </a:xfrm>
          <a:prstGeom prst="rect">
            <a:avLst/>
          </a:prstGeom>
        </p:spPr>
      </p:pic>
      <p:sp>
        <p:nvSpPr>
          <p:cNvPr id="88" name="TextBox 87"/>
          <p:cNvSpPr txBox="1"/>
          <p:nvPr/>
        </p:nvSpPr>
        <p:spPr>
          <a:xfrm>
            <a:off x="3923928" y="188640"/>
            <a:ext cx="1826462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500" dirty="0"/>
              <a:t>Игра «Счет»</a:t>
            </a:r>
          </a:p>
        </p:txBody>
      </p:sp>
      <p:pic>
        <p:nvPicPr>
          <p:cNvPr id="16" name="Рисунок 15" descr="1441693799_dwarves-06.pn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1043608" y="2780928"/>
            <a:ext cx="597869" cy="919798"/>
          </a:xfrm>
          <a:prstGeom prst="rect">
            <a:avLst/>
          </a:prstGeom>
        </p:spPr>
      </p:pic>
      <p:pic>
        <p:nvPicPr>
          <p:cNvPr id="17" name="Рисунок 16" descr="гном.pn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8028384" y="2996952"/>
            <a:ext cx="996976" cy="1279542"/>
          </a:xfrm>
          <a:prstGeom prst="rect">
            <a:avLst/>
          </a:prstGeom>
        </p:spPr>
      </p:pic>
      <p:pic>
        <p:nvPicPr>
          <p:cNvPr id="18" name="Рисунок 17" descr="гно.pn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3995936" y="1916832"/>
            <a:ext cx="1312236" cy="1484784"/>
          </a:xfrm>
          <a:prstGeom prst="rect">
            <a:avLst/>
          </a:prstGeom>
        </p:spPr>
      </p:pic>
      <p:pic>
        <p:nvPicPr>
          <p:cNvPr id="21" name="Рисунок 20" descr="гр.jp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5796136" y="4437112"/>
            <a:ext cx="1192569" cy="1692424"/>
          </a:xfrm>
          <a:prstGeom prst="rect">
            <a:avLst/>
          </a:prstGeom>
        </p:spPr>
      </p:pic>
      <p:pic>
        <p:nvPicPr>
          <p:cNvPr id="22" name="Рисунок 21" descr="0_a09ad_d531d917_XL.png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179512" y="2060848"/>
            <a:ext cx="914431" cy="867566"/>
          </a:xfrm>
          <a:prstGeom prst="rect">
            <a:avLst/>
          </a:prstGeom>
        </p:spPr>
      </p:pic>
      <p:sp>
        <p:nvSpPr>
          <p:cNvPr id="27" name="Овальная выноска 26"/>
          <p:cNvSpPr/>
          <p:nvPr/>
        </p:nvSpPr>
        <p:spPr>
          <a:xfrm>
            <a:off x="683568" y="1052736"/>
            <a:ext cx="2016224" cy="1152128"/>
          </a:xfrm>
          <a:prstGeom prst="wedgeEllipse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Сколько грибов на поляне?</a:t>
            </a:r>
          </a:p>
        </p:txBody>
      </p:sp>
      <p:pic>
        <p:nvPicPr>
          <p:cNvPr id="28" name="СКОЛЬКО ">
            <a:hlinkClick r:id="" action="ppaction://media"/>
          </p:cNvPr>
          <p:cNvPicPr>
            <a:picLocks noRot="1" noChangeAspect="1"/>
          </p:cNvPicPr>
          <p:nvPr>
            <a:wavAudioFile r:embed="rId1" name="СКОЛЬКО "/>
          </p:nvPr>
        </p:nvPicPr>
        <p:blipFill>
          <a:blip r:embed="rId21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  <p:pic>
        <p:nvPicPr>
          <p:cNvPr id="29" name="ворчун">
            <a:hlinkClick r:id="" action="ppaction://media"/>
          </p:cNvPr>
          <p:cNvPicPr>
            <a:picLocks noRot="1" noChangeAspect="1"/>
          </p:cNvPicPr>
          <p:nvPr>
            <a:wavAudioFile r:embed="rId2" name="ворчун"/>
          </p:nvPr>
        </p:nvPicPr>
        <p:blipFill>
          <a:blip r:embed="rId22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  <p:pic>
        <p:nvPicPr>
          <p:cNvPr id="30" name="грибы">
            <a:hlinkClick r:id="" action="ppaction://media"/>
          </p:cNvPr>
          <p:cNvPicPr>
            <a:picLocks noRot="1" noChangeAspect="1"/>
          </p:cNvPicPr>
          <p:nvPr>
            <a:wavAudioFile r:embed="rId3" name="грибы"/>
          </p:nvPr>
        </p:nvPicPr>
        <p:blipFill>
          <a:blip r:embed="rId22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  <p:pic>
        <p:nvPicPr>
          <p:cNvPr id="32" name="Рисунок 31" descr="грибббб.png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6948264" y="5517232"/>
            <a:ext cx="1619672" cy="1619672"/>
          </a:xfrm>
          <a:prstGeom prst="rect">
            <a:avLst/>
          </a:prstGeom>
        </p:spPr>
      </p:pic>
      <p:pic>
        <p:nvPicPr>
          <p:cNvPr id="33" name="Рисунок 32" descr="гриб-233x300.png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531582" y="5805264"/>
            <a:ext cx="711421" cy="915993"/>
          </a:xfrm>
          <a:prstGeom prst="rect">
            <a:avLst/>
          </a:prstGeom>
        </p:spPr>
      </p:pic>
      <p:pic>
        <p:nvPicPr>
          <p:cNvPr id="34" name="Рисунок 33" descr="гриб-233x300.png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2051720" y="5869999"/>
            <a:ext cx="767347" cy="988001"/>
          </a:xfrm>
          <a:prstGeom prst="rect">
            <a:avLst/>
          </a:prstGeom>
        </p:spPr>
      </p:pic>
      <p:pic>
        <p:nvPicPr>
          <p:cNvPr id="31" name="Рисунок 30" descr="0_a09ad_d531d917_XL.png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4788024" y="3933056"/>
            <a:ext cx="914431" cy="867566"/>
          </a:xfrm>
          <a:prstGeom prst="rect">
            <a:avLst/>
          </a:prstGeom>
        </p:spPr>
      </p:pic>
      <p:pic>
        <p:nvPicPr>
          <p:cNvPr id="35" name="Рисунок 34" descr="девять.jpg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>
            <a:off x="5292080" y="1412776"/>
            <a:ext cx="1516311" cy="2032333"/>
          </a:xfrm>
          <a:prstGeom prst="rect">
            <a:avLst/>
          </a:prstGeom>
        </p:spPr>
      </p:pic>
      <p:pic>
        <p:nvPicPr>
          <p:cNvPr id="36" name="Рисунок 35" descr="восемь.jpg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25" cstate="print"/>
          <a:stretch>
            <a:fillRect/>
          </a:stretch>
        </p:blipFill>
        <p:spPr>
          <a:xfrm>
            <a:off x="2771800" y="1124744"/>
            <a:ext cx="1697682" cy="2204864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475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000"/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2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3828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831"/>
                            </p:stCondLst>
                            <p:childTnLst>
                              <p:par>
                                <p:cTn id="3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831"/>
                            </p:stCondLst>
                            <p:childTnLst>
                              <p:par>
                                <p:cTn id="4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>
                <p:cTn id="5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>
                <p:cTn id="5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  <p:bldLst>
      <p:bldP spid="27" grpId="0" uiExpand="1" build="allAtOnce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5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46127" y="0"/>
            <a:ext cx="9190127" cy="6858000"/>
          </a:xfrm>
          <a:prstGeom prst="rect">
            <a:avLst/>
          </a:prstGeom>
        </p:spPr>
      </p:pic>
      <p:pic>
        <p:nvPicPr>
          <p:cNvPr id="5" name="Супер-физкультминутка-для-урока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331640" y="1484784"/>
            <a:ext cx="6278827" cy="353184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3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1314</TotalTime>
  <Words>224</Words>
  <Application>Microsoft Office PowerPoint</Application>
  <PresentationFormat>Экран (4:3)</PresentationFormat>
  <Paragraphs>40</Paragraphs>
  <Slides>16</Slides>
  <Notes>0</Notes>
  <HiddenSlides>0</HiddenSlides>
  <MMClips>21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Arial Black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Илья</dc:creator>
  <cp:lastModifiedBy>Alena Mitkova</cp:lastModifiedBy>
  <cp:revision>144</cp:revision>
  <dcterms:created xsi:type="dcterms:W3CDTF">2016-05-24T12:14:41Z</dcterms:created>
  <dcterms:modified xsi:type="dcterms:W3CDTF">2025-01-12T16:36:10Z</dcterms:modified>
</cp:coreProperties>
</file>