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80" r:id="rId12"/>
    <p:sldId id="281" r:id="rId13"/>
    <p:sldId id="269" r:id="rId14"/>
    <p:sldId id="273" r:id="rId15"/>
    <p:sldId id="271" r:id="rId16"/>
    <p:sldId id="274" r:id="rId17"/>
    <p:sldId id="275" r:id="rId18"/>
    <p:sldId id="279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 час «Моя малая родина»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учитель МБОУ «Унгуркуйская ООШ»</a:t>
            </a:r>
          </a:p>
          <a:p>
            <a:r>
              <a:rPr lang="ru-RU" dirty="0" smtClean="0"/>
              <a:t> Фомина Дарья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94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Гой ты, Русь, моя родная,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Хаты — в ризах образа…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 видать конца и края —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Только синь сосет глаза.</a:t>
            </a:r>
            <a:endParaRPr lang="ru-RU" sz="20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Как захожий богомолец,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Я смотрю твои поля.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А у низеньких околиц</a:t>
            </a:r>
            <a:b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Звонно</a:t>
            </a:r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чахнут </a:t>
            </a:r>
            <a:r>
              <a:rPr lang="ru-RU" sz="28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тополя…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Сергей Есенин.</a:t>
            </a:r>
            <a:endParaRPr lang="ru-RU" sz="20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Valerijj_Zolotukhin_-_Gojj_ty_Rus_moya_rodnaya_7964048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59832" y="372518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0347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«Моя лирика жива одной большой любовью – любовью к Родине. Чувство Родины – основное в моем творчестве,» - говорил поэт. А однажды произнес: «Россия! Россия! Какое хорошее слово: и «роса»; и «сила»; и синее что-то». </a:t>
            </a:r>
            <a:endParaRPr lang="ru-RU" dirty="0" smtClean="0">
              <a:latin typeface="Times New Roman"/>
              <a:ea typeface="Calibri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/>
              </a:rPr>
              <a:t>С. Есенин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4664"/>
            <a:ext cx="3521075" cy="264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392513" cy="329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728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По-иному у С. Есенина воспринимаются люди, их нравы и обычаи, животные, птицы, природный мир, крестьянская изба, мифологические существа. В совокупности это и дает единый образ Руси. Зарисовки пейзажей, любование природой и безмерная любовь ко всему живому – всё это нашло отклик в сердцах композиторов. 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3521075" cy="263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3581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705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2448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/>
                <a:ea typeface="Calibri"/>
              </a:rPr>
              <a:t>И сегодня мы хотим поговорить о </a:t>
            </a:r>
            <a:r>
              <a:rPr lang="ru-RU" sz="4000" dirty="0" smtClean="0">
                <a:latin typeface="Times New Roman"/>
                <a:ea typeface="Calibri"/>
              </a:rPr>
              <a:t>наших земляках.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7239000" cy="42508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800" dirty="0" smtClean="0">
                <a:latin typeface="Times New Roman"/>
                <a:ea typeface="Calibri"/>
              </a:rPr>
              <a:t>Что </a:t>
            </a:r>
            <a:r>
              <a:rPr lang="ru-RU" sz="4800" dirty="0">
                <a:latin typeface="Times New Roman"/>
                <a:ea typeface="Calibri"/>
              </a:rPr>
              <a:t>вы знаете о людях нашего села? </a:t>
            </a:r>
            <a:endParaRPr lang="ru-RU" sz="4800" dirty="0" smtClean="0">
              <a:latin typeface="Times New Roman"/>
              <a:ea typeface="Calibri"/>
            </a:endParaRPr>
          </a:p>
          <a:p>
            <a:pPr>
              <a:buFont typeface="Wingdings" pitchFamily="2" charset="2"/>
              <a:buChar char="v"/>
            </a:pPr>
            <a:r>
              <a:rPr lang="ru-RU" sz="4800" dirty="0" smtClean="0">
                <a:latin typeface="Times New Roman"/>
                <a:ea typeface="Calibri"/>
              </a:rPr>
              <a:t>Чем они известны?</a:t>
            </a:r>
          </a:p>
        </p:txBody>
      </p:sp>
    </p:spTree>
    <p:extLst>
      <p:ext uri="{BB962C8B-B14F-4D97-AF65-F5344CB8AC3E}">
        <p14:creationId xmlns:p14="http://schemas.microsoft.com/office/powerpoint/2010/main" val="5261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 descr="C:\Users\Блондинка\Desktop\фото\IMG_20201110_1117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401191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Блондинка\Desktop\фото\IMG_20201110_1115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932"/>
            <a:ext cx="446449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84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Игумнов Данил Данилович родился в 1924 году. Имел 3 класса образования. Работать начал 14 лет. До войны работал разнорабочим. С 1942 по 1947 – воевал. Пришел с войны работал бригадиром, затем управляющим отделения. За хорошие показатели был награжден: 1957 году медалью за освоение целинных земель, в 1970 году медалью за доблестный труд, в 1972 году знаком ударника </a:t>
            </a:r>
            <a:r>
              <a:rPr lang="en-US" dirty="0" smtClean="0"/>
              <a:t>IX</a:t>
            </a:r>
            <a:r>
              <a:rPr lang="ru-RU" dirty="0" smtClean="0"/>
              <a:t> пятилетки, в 1976 году орденом «Знаком Почёта».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 descr="C:\Users\Блондинка\Desktop\фото\IMG_20201110_111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3597864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1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Как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с понятием Родина соотносится понятие патриотизм?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Какие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определения этому слову вы нашли?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r>
              <a:rPr lang="ru-RU" sz="3200" dirty="0" smtClean="0">
                <a:latin typeface="Times New Roman"/>
                <a:ea typeface="Calibri"/>
              </a:rPr>
              <a:t>Как </a:t>
            </a:r>
            <a:r>
              <a:rPr lang="ru-RU" sz="3200" dirty="0">
                <a:latin typeface="Times New Roman"/>
                <a:ea typeface="Calibri"/>
              </a:rPr>
              <a:t>вы сами его </a:t>
            </a:r>
            <a:r>
              <a:rPr lang="ru-RU" sz="3200" dirty="0" smtClean="0">
                <a:latin typeface="Times New Roman"/>
                <a:ea typeface="Calibri"/>
              </a:rPr>
              <a:t>понимаете</a:t>
            </a:r>
            <a:r>
              <a:rPr lang="ru-RU" sz="3200" dirty="0">
                <a:latin typeface="Times New Roman"/>
                <a:ea typeface="Calibri"/>
              </a:rPr>
              <a:t>? </a:t>
            </a:r>
            <a:endParaRPr lang="ru-RU" sz="3200" dirty="0" smtClean="0">
              <a:latin typeface="Times New Roman"/>
              <a:ea typeface="Calibri"/>
            </a:endParaRPr>
          </a:p>
          <a:p>
            <a:r>
              <a:rPr lang="ru-RU" sz="3200" dirty="0">
                <a:latin typeface="Times New Roman"/>
                <a:ea typeface="Calibri"/>
              </a:rPr>
              <a:t>Вам нужно составить синквейн со словом ПАТРИОТ.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72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39000" cy="136815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Синквейн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 – это не простое стихотворение, а стихотворение, написанное по следующим правилам: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1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строка – одно существительное, выражающее главную тему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синквейна.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2 строка – два прилагательных, выражающих главную мысль.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3 строка – три глагола, описывающие действия в рамках темы.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4 строка – фраза, несущая определенный смысл.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5 строка – заключение в форме существительного (ассоциация с первым словом).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Работать вы должны в команде, на выполнение задание вам дается 5 минут.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80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239000" cy="1224136"/>
          </a:xfrm>
        </p:spPr>
        <p:txBody>
          <a:bodyPr>
            <a:normAutofit fontScale="90000"/>
          </a:bodyPr>
          <a:lstStyle/>
          <a:p>
            <a:pPr marL="274320" lvl="0" indent="-274320" algn="ctr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 smtClean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/>
            </a:r>
            <a:br>
              <a:rPr lang="ru-RU" sz="2400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400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Несколько </a:t>
            </a:r>
            <a:r>
              <a:rPr lang="ru-RU" sz="2400" cap="none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вариантов синквейна к слову «патриот»:</a:t>
            </a:r>
            <a:r>
              <a:rPr lang="ru-RU" sz="1700" b="0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700" b="0" cap="none" dirty="0">
                <a:ln>
                  <a:noFill/>
                </a:ln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Патриот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. Преданный, отважный. Сохраняет, прославляет, поддерживает. Отстаивает интересы государства. Герой.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Патриот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. Убеждённый, надёжный. Изучает, анализирует, описывает. Призывает других любить Родину. Человек.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Патриот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. Смелый, активный. Любит, защищает, охраняет свою страну. Патриотом должен быть каждый. Защитник.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570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7696199" y="6381328"/>
            <a:ext cx="45719" cy="744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4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i="1" dirty="0">
                <a:latin typeface="Times New Roman"/>
                <a:ea typeface="Calibri"/>
              </a:rPr>
              <a:t>Я рада приветствовать вас на классном часе, посвященном очень сложной, но вместе с тем, очень важной теме – нашей малой Родине. В ходе мероприятия у вас будет возможность участвовать в работе групп и поработать с понятиями «родина», «малая родина», «патриотизм», поделиться своими рассказами о своей малой родине, проверить собственные знания и эрудицию.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202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242048" cy="936104"/>
          </a:xfrm>
        </p:spPr>
        <p:txBody>
          <a:bodyPr/>
          <a:lstStyle/>
          <a:p>
            <a:pPr algn="ctr"/>
            <a:r>
              <a:rPr lang="ru-RU" i="1" dirty="0" smtClean="0"/>
              <a:t>Марк Бернес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38736" cy="47811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222222"/>
                </a:solidFill>
                <a:latin typeface="Verdana"/>
              </a:rPr>
              <a:t>Популярный </a:t>
            </a:r>
            <a:r>
              <a:rPr lang="ru-RU" b="1" dirty="0">
                <a:solidFill>
                  <a:srgbClr val="222222"/>
                </a:solidFill>
                <a:latin typeface="Verdana"/>
              </a:rPr>
              <a:t>эстрадный певец, актер, мастер дубляжа. В 1965 году стал Народным артистом РСФСР. Наибольшую славу получил после исполнения песен </a:t>
            </a:r>
            <a:r>
              <a:rPr lang="ru-RU" b="1" dirty="0" smtClean="0">
                <a:solidFill>
                  <a:srgbClr val="222222"/>
                </a:solidFill>
                <a:latin typeface="Verdana"/>
              </a:rPr>
              <a:t>«С чего начинается Родина», </a:t>
            </a:r>
            <a:r>
              <a:rPr lang="ru-RU" b="1" dirty="0">
                <a:solidFill>
                  <a:srgbClr val="222222"/>
                </a:solidFill>
                <a:latin typeface="Verdana"/>
              </a:rPr>
              <a:t>«На безымянной высоте», «Эх, дороги» и съемок в картинах «Большая жизнь», «Человек с ружьем», «Два бойца».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907" y="1628800"/>
            <a:ext cx="4466557" cy="440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97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82125" cy="696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600" b="1" i="1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3600" b="1" i="1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3600" b="1" i="1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Родина </a:t>
            </a:r>
            <a:r>
              <a:rPr lang="ru-RU" sz="36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– страна, в которой человек родился и вырос, </a:t>
            </a: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гражданином </a:t>
            </a:r>
            <a:r>
              <a:rPr lang="ru-RU" sz="3600" b="1" i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которой </a:t>
            </a: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является.</a:t>
            </a:r>
          </a:p>
          <a:p>
            <a:pPr marL="0" indent="0">
              <a:buNone/>
            </a:pP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55024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88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Что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для вас значат слова Моя малая 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Родина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? 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С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чем ассоциируется у вас слово моя?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Что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в вашем понимании малая Родина?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4575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/>
                <a:ea typeface="Calibri"/>
              </a:rPr>
              <a:t>игра «</a:t>
            </a:r>
            <a:r>
              <a:rPr lang="ru-RU" sz="2800" dirty="0" smtClean="0">
                <a:latin typeface="Times New Roman"/>
                <a:ea typeface="Calibri"/>
              </a:rPr>
              <a:t>Составь пословицу</a:t>
            </a:r>
            <a:r>
              <a:rPr lang="ru-RU" sz="2800" dirty="0">
                <a:latin typeface="Times New Roman"/>
                <a:ea typeface="Calibri"/>
              </a:rPr>
              <a:t>»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7239000" cy="5475008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ea typeface="Trebuchet MS"/>
                <a:cs typeface="Trebuchet MS"/>
              </a:rPr>
              <a:t>Отгадай </a:t>
            </a:r>
            <a:r>
              <a:rPr lang="ru-RU" sz="2000" b="1" dirty="0">
                <a:ea typeface="Trebuchet MS"/>
                <a:cs typeface="Trebuchet MS"/>
              </a:rPr>
              <a:t>ключевые слова. Они помогут тебе прочитать предложение</a:t>
            </a:r>
            <a:r>
              <a:rPr lang="ru-RU" sz="2000" b="1" dirty="0" smtClean="0">
                <a:ea typeface="Trebuchet MS"/>
                <a:cs typeface="Trebuchet MS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691276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76" y="3212976"/>
            <a:ext cx="594360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31363"/>
            <a:ext cx="59753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86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89" y="1844824"/>
            <a:ext cx="5941831" cy="18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71737"/>
            <a:ext cx="5975350" cy="139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19" y="5085184"/>
            <a:ext cx="5975350" cy="160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59753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5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5941831" cy="180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59753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72408"/>
            <a:ext cx="597535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82" y="4246963"/>
            <a:ext cx="5975350" cy="176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2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210</TotalTime>
  <Words>565</Words>
  <Application>Microsoft Office PowerPoint</Application>
  <PresentationFormat>Экран (4:3)</PresentationFormat>
  <Paragraphs>40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Классный час «Моя малая родина»</vt:lpstr>
      <vt:lpstr>Презентация PowerPoint</vt:lpstr>
      <vt:lpstr>Марк Бернес</vt:lpstr>
      <vt:lpstr>Презентация PowerPoint</vt:lpstr>
      <vt:lpstr>Презентация PowerPoint</vt:lpstr>
      <vt:lpstr>Презентация PowerPoint</vt:lpstr>
      <vt:lpstr>игра «Составь пословицу»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 сегодня мы хотим поговорить о наших земляках.  </vt:lpstr>
      <vt:lpstr>Презентация PowerPoint</vt:lpstr>
      <vt:lpstr>Презентация PowerPoint</vt:lpstr>
      <vt:lpstr>Презентация PowerPoint</vt:lpstr>
      <vt:lpstr>        Синквейн – это не простое стихотворение, а стихотворение, написанное по следующим правилам: </vt:lpstr>
      <vt:lpstr>       Несколько вариантов синквейна к слову «патриот»: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Блондинка</dc:creator>
  <cp:lastModifiedBy>Блондинка</cp:lastModifiedBy>
  <cp:revision>17</cp:revision>
  <dcterms:created xsi:type="dcterms:W3CDTF">2020-11-09T15:18:26Z</dcterms:created>
  <dcterms:modified xsi:type="dcterms:W3CDTF">2025-10-15T10:46:10Z</dcterms:modified>
</cp:coreProperties>
</file>