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Default Extension="fntdata" ContentType="application/x-fontdata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27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embedTrueTypeFonts="1">
  <p:sldMasterIdLst>
    <p:sldMasterId id="2147483695" r:id="rId1"/>
  </p:sldMasterIdLst>
  <p:notesMasterIdLst>
    <p:notesMasterId r:id="rId11"/>
  </p:notesMasterIdLst>
  <p:handoutMasterIdLst>
    <p:handoutMasterId r:id="rId12"/>
  </p:handoutMasterIdLst>
  <p:sldIdLst>
    <p:sldId id="1100" r:id="rId2"/>
    <p:sldId id="1078" r:id="rId3"/>
    <p:sldId id="1103" r:id="rId4"/>
    <p:sldId id="1094" r:id="rId5"/>
    <p:sldId id="1095" r:id="rId6"/>
    <p:sldId id="1097" r:id="rId7"/>
    <p:sldId id="1098" r:id="rId8"/>
    <p:sldId id="1099" r:id="rId9"/>
    <p:sldId id="1101" r:id="rId10"/>
  </p:sldIdLst>
  <p:sldSz cx="12192000" cy="6858000"/>
  <p:notesSz cx="6858000" cy="9144000"/>
  <p:embeddedFontLst>
    <p:embeddedFont>
      <p:font typeface="Oswald" charset="-52"/>
      <p:regular r:id="rId13"/>
      <p:bold r:id="rId14"/>
    </p:embeddedFont>
    <p:embeddedFont>
      <p:font typeface="Calibri Light" pitchFamily="34" charset="0"/>
      <p:regular r:id="rId15"/>
      <p:italic r:id="rId16"/>
    </p:embeddedFont>
    <p:embeddedFont>
      <p:font typeface="Oswald Light" charset="-52"/>
      <p:regular r:id="rId17"/>
    </p:embeddedFont>
    <p:embeddedFont>
      <p:font typeface="Calibri" pitchFamily="34" charset="0"/>
      <p:regular r:id="rId18"/>
      <p:bold r:id="rId19"/>
      <p:italic r:id="rId20"/>
      <p:boldItalic r:id="rId2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2" pos="3840" userDrawn="1">
          <p15:clr>
            <a:srgbClr val="A4A3A4"/>
          </p15:clr>
        </p15:guide>
        <p15:guide id="3" orient="horz" pos="2160">
          <p15:clr>
            <a:srgbClr val="A4A3A4"/>
          </p15:clr>
        </p15:guide>
        <p15:guide id="4" pos="869" userDrawn="1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32767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77" autoAdjust="0"/>
    <p:restoredTop sz="94695" autoAdjust="0"/>
  </p:normalViewPr>
  <p:slideViewPr>
    <p:cSldViewPr snapToGrid="0">
      <p:cViewPr varScale="1">
        <p:scale>
          <a:sx n="56" d="100"/>
          <a:sy n="56" d="100"/>
        </p:scale>
        <p:origin x="-102" y="-1140"/>
      </p:cViewPr>
      <p:guideLst>
        <p:guide orient="horz" pos="2160"/>
        <p:guide pos="3840"/>
        <p:guide pos="869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-28637"/>
    </p:cViewPr>
  </p:sorterViewPr>
  <p:notesViewPr>
    <p:cSldViewPr snapToGrid="0">
      <p:cViewPr varScale="1">
        <p:scale>
          <a:sx n="59" d="100"/>
          <a:sy n="59" d="100"/>
        </p:scale>
        <p:origin x="2160" y="72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1.fntdata"/><Relationship Id="rId18" Type="http://schemas.openxmlformats.org/officeDocument/2006/relationships/font" Target="fonts/font6.fntdata"/><Relationship Id="rId3" Type="http://schemas.openxmlformats.org/officeDocument/2006/relationships/slide" Target="slides/slide2.xml"/><Relationship Id="rId21" Type="http://schemas.openxmlformats.org/officeDocument/2006/relationships/font" Target="fonts/font9.fntdata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font" Target="fonts/font5.fntdata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font" Target="fonts/font4.fntdata"/><Relationship Id="rId20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font" Target="fonts/font3.fntdata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font" Target="fonts/font7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2.fntdata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="" xmlns:a16="http://schemas.microsoft.com/office/drawing/2014/main" id="{67884FD4-2731-43B1-B5F5-5A6FEADAD6D9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6DA76E0F-6665-4EB9-8015-9D6D3142D4C0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3C20688-7344-4F47-AB68-1D7A3B4D7138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289EEECC-6EC5-4916-8FEA-8D2BEFBBE9A3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604AD1FE-98F3-4DC9-BC58-532D6E3AFBD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F9D0CC-DC0D-42D6-9260-7CC98666CB4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870276783"/>
      </p:ext>
    </p:extLst>
  </p:cSld>
  <p:clrMap bg1="lt1" tx1="dk1" bg2="lt2" tx2="dk2" accent1="accent1" accent2="accent2" accent3="accent3" accent4="accent4" accent5="accent5" accent6="accent6" hlink="hlink" folHlink="folHlink"/>
  <p:extLst>
    <p:ext uri="{56416CCD-93CA-4268-BC5B-53C4BB910035}">
      <p15:sldGuideLst xmlns="" xmlns:p15="http://schemas.microsoft.com/office/powerpoint/2012/main">
        <p15:guide id="1" orient="horz" pos="2880" userDrawn="1">
          <p15:clr>
            <a:srgbClr val="F26B43"/>
          </p15:clr>
        </p15:guide>
        <p15:guide id="2" pos="2160" userDrawn="1">
          <p15:clr>
            <a:srgbClr val="F26B43"/>
          </p15:clr>
        </p15:guide>
      </p15:sldGuideLst>
    </p:ext>
  </p:extLst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0BA4FD9-D78B-4876-9972-93EA0CCC1D59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A2D108-47F5-4EC9-9B7D-E61A2219B11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8272704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D67588C-DA57-46B5-BC4C-12674CD72EC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="" xmlns:a16="http://schemas.microsoft.com/office/drawing/2014/main" id="{F0478670-C41A-4A9C-A729-0249E5196F0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4C4299BA-972E-4EE7-8FB6-0AF0B9BC26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0B5B-A9C1-4808-AB31-DC0D59FF49B0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13BE10AB-3605-48F7-8805-DA80034204E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0FBEDE9D-76F1-4708-BE42-5447581059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84118-5850-4C05-9C8E-801F9CE7C5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58138207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D02A90C-A9FF-4136-8EFC-F306FC54D6E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D03460F4-4540-439B-8EB4-2526FF96F0B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E9079092-A34D-4DD7-8D12-D7871D44144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0B5B-A9C1-4808-AB31-DC0D59FF49B0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323539D5-BA5B-4B48-A67A-512210233C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16D5AF47-6D1E-435B-9417-320E525C62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84118-5850-4C05-9C8E-801F9CE7C5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272488208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="" xmlns:a16="http://schemas.microsoft.com/office/drawing/2014/main" id="{A6354CF3-D5B8-42D4-92AF-7C279112BC1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="" xmlns:a16="http://schemas.microsoft.com/office/drawing/2014/main" id="{C119B68D-21C7-4614-9E6D-D76A6748614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29F90807-0F20-485A-98C0-F9A0AF6D276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0B5B-A9C1-4808-AB31-DC0D59FF49B0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F7A95DD8-00C4-4E35-8E15-C17F67129AA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483000CD-6084-40BA-BA25-1B3248411C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84118-5850-4C05-9C8E-801F9CE7C5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823266292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">
            <a:extLst>
              <a:ext uri="{FF2B5EF4-FFF2-40B4-BE49-F238E27FC236}">
                <a16:creationId xmlns="" xmlns:a16="http://schemas.microsoft.com/office/drawing/2014/main" id="{4757B6DF-076E-361C-332D-A0EB864637F0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808195" y="-1577499"/>
            <a:ext cx="10012998" cy="10012998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7488" y="337155"/>
            <a:ext cx="4222516" cy="7017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98540972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22669"/>
            <a:ext cx="105156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55281087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Титульный слайд"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Freeform 94">
            <a:extLst>
              <a:ext uri="{FF2B5EF4-FFF2-40B4-BE49-F238E27FC236}">
                <a16:creationId xmlns="" xmlns:a16="http://schemas.microsoft.com/office/drawing/2014/main" id="{DD50784A-8247-4CFA-B5AE-62C819356E14}"/>
              </a:ext>
            </a:extLst>
          </p:cNvPr>
          <p:cNvSpPr/>
          <p:nvPr userDrawn="1"/>
        </p:nvSpPr>
        <p:spPr>
          <a:xfrm rot="5400000">
            <a:off x="7804306" y="-95855"/>
            <a:ext cx="4290312" cy="4482022"/>
          </a:xfrm>
          <a:custGeom>
            <a:avLst/>
            <a:gdLst>
              <a:gd name="connsiteX0" fmla="*/ 0 w 4290312"/>
              <a:gd name="connsiteY0" fmla="*/ 4445166 h 4482022"/>
              <a:gd name="connsiteX1" fmla="*/ 0 w 4290312"/>
              <a:gd name="connsiteY1" fmla="*/ 0 h 4482022"/>
              <a:gd name="connsiteX2" fmla="*/ 4221879 w 4290312"/>
              <a:gd name="connsiteY2" fmla="*/ 0 h 4482022"/>
              <a:gd name="connsiteX3" fmla="*/ 4246895 w 4290312"/>
              <a:gd name="connsiteY3" fmla="*/ 140082 h 4482022"/>
              <a:gd name="connsiteX4" fmla="*/ 4290312 w 4290312"/>
              <a:gd name="connsiteY4" fmla="*/ 713926 h 4482022"/>
              <a:gd name="connsiteX5" fmla="*/ 522216 w 4290312"/>
              <a:gd name="connsiteY5" fmla="*/ 4482022 h 4482022"/>
              <a:gd name="connsiteX6" fmla="*/ 136950 w 4290312"/>
              <a:gd name="connsiteY6" fmla="*/ 4462568 h 448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90312" h="4482022">
                <a:moveTo>
                  <a:pt x="0" y="4445166"/>
                </a:moveTo>
                <a:lnTo>
                  <a:pt x="0" y="0"/>
                </a:lnTo>
                <a:lnTo>
                  <a:pt x="4221879" y="0"/>
                </a:lnTo>
                <a:lnTo>
                  <a:pt x="4246895" y="140082"/>
                </a:lnTo>
                <a:cubicBezTo>
                  <a:pt x="4275485" y="327190"/>
                  <a:pt x="4290312" y="518826"/>
                  <a:pt x="4290312" y="713926"/>
                </a:cubicBezTo>
                <a:cubicBezTo>
                  <a:pt x="4290312" y="2794988"/>
                  <a:pt x="2603278" y="4482022"/>
                  <a:pt x="522216" y="4482022"/>
                </a:cubicBezTo>
                <a:cubicBezTo>
                  <a:pt x="392150" y="4482022"/>
                  <a:pt x="263623" y="4475432"/>
                  <a:pt x="136950" y="446256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30000"/>
                </a:schemeClr>
              </a:gs>
              <a:gs pos="83000">
                <a:schemeClr val="accent3">
                  <a:alpha val="73000"/>
                </a:schemeClr>
              </a:gs>
            </a:gsLst>
            <a:lin ang="138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glow>
              <a:srgbClr val="FFFFFF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/>
            <a:endParaRPr lang="ru-RU" sz="450" kern="0" dirty="0">
              <a:solidFill>
                <a:srgbClr val="FFFFFF"/>
              </a:solidFill>
              <a:latin typeface="Oswald Light" pitchFamily="2" charset="-52"/>
            </a:endParaRPr>
          </a:p>
        </p:txBody>
      </p:sp>
      <p:sp>
        <p:nvSpPr>
          <p:cNvPr id="12" name="Полилиния 34">
            <a:extLst>
              <a:ext uri="{FF2B5EF4-FFF2-40B4-BE49-F238E27FC236}">
                <a16:creationId xmlns="" xmlns:a16="http://schemas.microsoft.com/office/drawing/2014/main" id="{E168CA1A-1B07-4388-8AF5-C69136B3CD21}"/>
              </a:ext>
            </a:extLst>
          </p:cNvPr>
          <p:cNvSpPr/>
          <p:nvPr userDrawn="1"/>
        </p:nvSpPr>
        <p:spPr>
          <a:xfrm flipH="1">
            <a:off x="-2" y="2162939"/>
            <a:ext cx="4614553" cy="4698421"/>
          </a:xfrm>
          <a:custGeom>
            <a:avLst/>
            <a:gdLst>
              <a:gd name="connsiteX0" fmla="*/ 6248719 w 6248719"/>
              <a:gd name="connsiteY0" fmla="*/ 0 h 6362288"/>
              <a:gd name="connsiteX1" fmla="*/ 6248719 w 6248719"/>
              <a:gd name="connsiteY1" fmla="*/ 6362288 h 6362288"/>
              <a:gd name="connsiteX2" fmla="*/ 0 w 6248719"/>
              <a:gd name="connsiteY2" fmla="*/ 6362288 h 6362288"/>
              <a:gd name="connsiteX3" fmla="*/ 6037680 w 6248719"/>
              <a:gd name="connsiteY3" fmla="*/ 5337 h 636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8719" h="6362288">
                <a:moveTo>
                  <a:pt x="6248719" y="0"/>
                </a:moveTo>
                <a:lnTo>
                  <a:pt x="6248719" y="6362288"/>
                </a:lnTo>
                <a:lnTo>
                  <a:pt x="0" y="6362288"/>
                </a:lnTo>
                <a:cubicBezTo>
                  <a:pt x="0" y="2956723"/>
                  <a:pt x="2674482" y="175818"/>
                  <a:pt x="6037680" y="533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2000"/>
                </a:schemeClr>
              </a:gs>
              <a:gs pos="83000">
                <a:schemeClr val="accent3"/>
              </a:gs>
            </a:gsLst>
            <a:lin ang="138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glow>
              <a:srgbClr val="FFFFFF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/>
            <a:endParaRPr lang="ru-RU" sz="450" kern="0" dirty="0">
              <a:solidFill>
                <a:srgbClr val="FFFFFF"/>
              </a:solidFill>
              <a:latin typeface="Oswald Light" pitchFamily="2" charset="-52"/>
            </a:endParaRP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9F36E499-E3F2-1B38-C3B5-5E3901F91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-3368357" y="-1577499"/>
            <a:ext cx="10012998" cy="10012998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3437905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Титульный слайд">
    <p:bg>
      <p:bgPr>
        <a:gradFill>
          <a:gsLst>
            <a:gs pos="0">
              <a:schemeClr val="accent3">
                <a:lumMod val="60000"/>
                <a:lumOff val="40000"/>
              </a:schemeClr>
            </a:gs>
            <a:gs pos="100000">
              <a:schemeClr val="accent3"/>
            </a:gs>
          </a:gsLst>
          <a:lin ang="27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4">
            <a:extLst>
              <a:ext uri="{FF2B5EF4-FFF2-40B4-BE49-F238E27FC236}">
                <a16:creationId xmlns="" xmlns:a16="http://schemas.microsoft.com/office/drawing/2014/main" id="{58A60FB7-5C04-64C3-CE5A-22E3CCDD544E}"/>
              </a:ext>
            </a:extLst>
          </p:cNvPr>
          <p:cNvSpPr/>
          <p:nvPr userDrawn="1"/>
        </p:nvSpPr>
        <p:spPr>
          <a:xfrm rot="5400000">
            <a:off x="7804306" y="-95855"/>
            <a:ext cx="4290312" cy="4482022"/>
          </a:xfrm>
          <a:custGeom>
            <a:avLst/>
            <a:gdLst>
              <a:gd name="connsiteX0" fmla="*/ 0 w 4290312"/>
              <a:gd name="connsiteY0" fmla="*/ 4445166 h 4482022"/>
              <a:gd name="connsiteX1" fmla="*/ 0 w 4290312"/>
              <a:gd name="connsiteY1" fmla="*/ 0 h 4482022"/>
              <a:gd name="connsiteX2" fmla="*/ 4221879 w 4290312"/>
              <a:gd name="connsiteY2" fmla="*/ 0 h 4482022"/>
              <a:gd name="connsiteX3" fmla="*/ 4246895 w 4290312"/>
              <a:gd name="connsiteY3" fmla="*/ 140082 h 4482022"/>
              <a:gd name="connsiteX4" fmla="*/ 4290312 w 4290312"/>
              <a:gd name="connsiteY4" fmla="*/ 713926 h 4482022"/>
              <a:gd name="connsiteX5" fmla="*/ 522216 w 4290312"/>
              <a:gd name="connsiteY5" fmla="*/ 4482022 h 4482022"/>
              <a:gd name="connsiteX6" fmla="*/ 136950 w 4290312"/>
              <a:gd name="connsiteY6" fmla="*/ 4462568 h 448202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4290312" h="4482022">
                <a:moveTo>
                  <a:pt x="0" y="4445166"/>
                </a:moveTo>
                <a:lnTo>
                  <a:pt x="0" y="0"/>
                </a:lnTo>
                <a:lnTo>
                  <a:pt x="4221879" y="0"/>
                </a:lnTo>
                <a:lnTo>
                  <a:pt x="4246895" y="140082"/>
                </a:lnTo>
                <a:cubicBezTo>
                  <a:pt x="4275485" y="327190"/>
                  <a:pt x="4290312" y="518826"/>
                  <a:pt x="4290312" y="713926"/>
                </a:cubicBezTo>
                <a:cubicBezTo>
                  <a:pt x="4290312" y="2794988"/>
                  <a:pt x="2603278" y="4482022"/>
                  <a:pt x="522216" y="4482022"/>
                </a:cubicBezTo>
                <a:cubicBezTo>
                  <a:pt x="392150" y="4482022"/>
                  <a:pt x="263623" y="4475432"/>
                  <a:pt x="136950" y="4462568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30000"/>
                </a:schemeClr>
              </a:gs>
              <a:gs pos="83000">
                <a:schemeClr val="accent3">
                  <a:alpha val="73000"/>
                </a:schemeClr>
              </a:gs>
            </a:gsLst>
            <a:lin ang="138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glow>
              <a:srgbClr val="FFFFFF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/>
            <a:endParaRPr lang="ru-RU" sz="450" kern="0" dirty="0">
              <a:solidFill>
                <a:srgbClr val="FFFFFF"/>
              </a:solidFill>
              <a:latin typeface="Oswald Light" pitchFamily="2" charset="-52"/>
            </a:endParaRPr>
          </a:p>
        </p:txBody>
      </p:sp>
      <p:sp>
        <p:nvSpPr>
          <p:cNvPr id="3" name="Полилиния 34">
            <a:extLst>
              <a:ext uri="{FF2B5EF4-FFF2-40B4-BE49-F238E27FC236}">
                <a16:creationId xmlns="" xmlns:a16="http://schemas.microsoft.com/office/drawing/2014/main" id="{0CD00261-F199-D622-8EBA-8B280205C8F5}"/>
              </a:ext>
            </a:extLst>
          </p:cNvPr>
          <p:cNvSpPr/>
          <p:nvPr userDrawn="1"/>
        </p:nvSpPr>
        <p:spPr>
          <a:xfrm flipH="1">
            <a:off x="-2" y="2162939"/>
            <a:ext cx="4614553" cy="4698421"/>
          </a:xfrm>
          <a:custGeom>
            <a:avLst/>
            <a:gdLst>
              <a:gd name="connsiteX0" fmla="*/ 6248719 w 6248719"/>
              <a:gd name="connsiteY0" fmla="*/ 0 h 6362288"/>
              <a:gd name="connsiteX1" fmla="*/ 6248719 w 6248719"/>
              <a:gd name="connsiteY1" fmla="*/ 6362288 h 6362288"/>
              <a:gd name="connsiteX2" fmla="*/ 0 w 6248719"/>
              <a:gd name="connsiteY2" fmla="*/ 6362288 h 6362288"/>
              <a:gd name="connsiteX3" fmla="*/ 6037680 w 6248719"/>
              <a:gd name="connsiteY3" fmla="*/ 5337 h 6362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248719" h="6362288">
                <a:moveTo>
                  <a:pt x="6248719" y="0"/>
                </a:moveTo>
                <a:lnTo>
                  <a:pt x="6248719" y="6362288"/>
                </a:lnTo>
                <a:lnTo>
                  <a:pt x="0" y="6362288"/>
                </a:lnTo>
                <a:cubicBezTo>
                  <a:pt x="0" y="2956723"/>
                  <a:pt x="2674482" y="175818"/>
                  <a:pt x="6037680" y="5337"/>
                </a:cubicBezTo>
                <a:close/>
              </a:path>
            </a:pathLst>
          </a:custGeom>
          <a:gradFill flip="none" rotWithShape="1">
            <a:gsLst>
              <a:gs pos="0">
                <a:schemeClr val="accent1">
                  <a:alpha val="42000"/>
                </a:schemeClr>
              </a:gs>
              <a:gs pos="83000">
                <a:schemeClr val="accent3"/>
              </a:gs>
            </a:gsLst>
            <a:lin ang="138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glow>
              <a:srgbClr val="FFFFFF"/>
            </a:glow>
            <a:outerShdw blurRad="1270000" sx="102000" sy="102000" algn="ctr" rotWithShape="0">
              <a:srgbClr val="367CFF">
                <a:alpha val="13000"/>
              </a:srgbClr>
            </a:outerShdw>
            <a:softEdge rad="0"/>
          </a:effectLst>
        </p:spPr>
        <p:txBody>
          <a:bodyPr rtlCol="0" anchor="ctr"/>
          <a:lstStyle/>
          <a:p>
            <a:pPr algn="ctr"/>
            <a:endParaRPr lang="ru-RU" sz="450" kern="0" dirty="0">
              <a:solidFill>
                <a:srgbClr val="FFFFFF"/>
              </a:solidFill>
              <a:latin typeface="Oswald Light" pitchFamily="2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1837400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52BC11CD-18BC-40A5-9A7C-35E852AE3B2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9651" y="79880"/>
            <a:ext cx="1833168" cy="962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21106"/>
            <a:ext cx="105156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  <p:sp>
        <p:nvSpPr>
          <p:cNvPr id="23" name="Рисунок 18">
            <a:extLst>
              <a:ext uri="{FF2B5EF4-FFF2-40B4-BE49-F238E27FC236}">
                <a16:creationId xmlns="" xmlns:a16="http://schemas.microsoft.com/office/drawing/2014/main" id="{0EE28773-79A8-4AB3-91D2-1F9A1FB5FC5E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442911" y="2389238"/>
            <a:ext cx="1917975" cy="2453942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 dirty="0"/>
          </a:p>
        </p:txBody>
      </p:sp>
      <p:sp>
        <p:nvSpPr>
          <p:cNvPr id="24" name="Рисунок 18">
            <a:extLst>
              <a:ext uri="{FF2B5EF4-FFF2-40B4-BE49-F238E27FC236}">
                <a16:creationId xmlns="" xmlns:a16="http://schemas.microsoft.com/office/drawing/2014/main" id="{4C715CF0-7A52-4ABA-8699-CA2F04E82A15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5124890" y="1187120"/>
            <a:ext cx="1836002" cy="1568636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 dirty="0"/>
          </a:p>
        </p:txBody>
      </p:sp>
      <p:sp>
        <p:nvSpPr>
          <p:cNvPr id="25" name="Рисунок 18">
            <a:extLst>
              <a:ext uri="{FF2B5EF4-FFF2-40B4-BE49-F238E27FC236}">
                <a16:creationId xmlns="" xmlns:a16="http://schemas.microsoft.com/office/drawing/2014/main" id="{94B18A68-98C1-4A6B-A32E-8FBD12F11E7D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5124890" y="4154366"/>
            <a:ext cx="1836002" cy="1679451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 dirty="0"/>
          </a:p>
        </p:txBody>
      </p:sp>
      <p:sp>
        <p:nvSpPr>
          <p:cNvPr id="26" name="Рисунок 18">
            <a:extLst>
              <a:ext uri="{FF2B5EF4-FFF2-40B4-BE49-F238E27FC236}">
                <a16:creationId xmlns="" xmlns:a16="http://schemas.microsoft.com/office/drawing/2014/main" id="{122664B7-6C22-4693-A486-A386135C0ACD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9492455" y="2505553"/>
            <a:ext cx="2250364" cy="1846893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67362467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21106"/>
            <a:ext cx="11409878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  <p:sp>
        <p:nvSpPr>
          <p:cNvPr id="6" name="Рисунок 73">
            <a:extLst>
              <a:ext uri="{FF2B5EF4-FFF2-40B4-BE49-F238E27FC236}">
                <a16:creationId xmlns="" xmlns:a16="http://schemas.microsoft.com/office/drawing/2014/main" id="{70087263-42A7-4590-BAC8-05B3B56A91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213735" y="1952625"/>
            <a:ext cx="5858827" cy="367426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010715155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21106"/>
            <a:ext cx="11409878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l">
              <a:defRPr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  <p:sp>
        <p:nvSpPr>
          <p:cNvPr id="6" name="Рисунок 73">
            <a:extLst>
              <a:ext uri="{FF2B5EF4-FFF2-40B4-BE49-F238E27FC236}">
                <a16:creationId xmlns="" xmlns:a16="http://schemas.microsoft.com/office/drawing/2014/main" id="{70087263-42A7-4590-BAC8-05B3B56A913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633144" y="1666815"/>
            <a:ext cx="5867669" cy="3674269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 dirty="0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9246A411-C217-426B-8DFC-6926599D0F1F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731455" y="1155244"/>
            <a:ext cx="3574720" cy="3574720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635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/>
          <a:lstStyle>
            <a:lvl1pPr>
              <a:defRPr lang="ru-RU" dirty="0"/>
            </a:lvl1pPr>
          </a:lstStyle>
          <a:p>
            <a:pPr lvl="0"/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2530695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52BC11CD-18BC-40A5-9A7C-35E852AE3B2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100797" y="79880"/>
            <a:ext cx="1833168" cy="962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21106"/>
            <a:ext cx="105156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  <p:sp>
        <p:nvSpPr>
          <p:cNvPr id="6" name="Rectangle 193">
            <a:extLst>
              <a:ext uri="{FF2B5EF4-FFF2-40B4-BE49-F238E27FC236}">
                <a16:creationId xmlns="" xmlns:a16="http://schemas.microsoft.com/office/drawing/2014/main" id="{4A1744A1-E9BA-46DB-AE1E-F9901F701D85}"/>
              </a:ext>
            </a:extLst>
          </p:cNvPr>
          <p:cNvSpPr/>
          <p:nvPr userDrawn="1"/>
        </p:nvSpPr>
        <p:spPr>
          <a:xfrm>
            <a:off x="5969000" y="-50800"/>
            <a:ext cx="6299200" cy="6953034"/>
          </a:xfrm>
          <a:custGeom>
            <a:avLst/>
            <a:gdLst>
              <a:gd name="connsiteX0" fmla="*/ 719382 w 6616700"/>
              <a:gd name="connsiteY0" fmla="*/ 0 h 4316203"/>
              <a:gd name="connsiteX1" fmla="*/ 5897318 w 6616700"/>
              <a:gd name="connsiteY1" fmla="*/ 0 h 4316203"/>
              <a:gd name="connsiteX2" fmla="*/ 6616700 w 6616700"/>
              <a:gd name="connsiteY2" fmla="*/ 719382 h 4316203"/>
              <a:gd name="connsiteX3" fmla="*/ 6616700 w 6616700"/>
              <a:gd name="connsiteY3" fmla="*/ 4316203 h 4316203"/>
              <a:gd name="connsiteX4" fmla="*/ 6616700 w 6616700"/>
              <a:gd name="connsiteY4" fmla="*/ 4316203 h 4316203"/>
              <a:gd name="connsiteX5" fmla="*/ 0 w 6616700"/>
              <a:gd name="connsiteY5" fmla="*/ 4316203 h 4316203"/>
              <a:gd name="connsiteX6" fmla="*/ 0 w 6616700"/>
              <a:gd name="connsiteY6" fmla="*/ 4316203 h 4316203"/>
              <a:gd name="connsiteX7" fmla="*/ 0 w 6616700"/>
              <a:gd name="connsiteY7" fmla="*/ 719382 h 4316203"/>
              <a:gd name="connsiteX8" fmla="*/ 719382 w 6616700"/>
              <a:gd name="connsiteY8" fmla="*/ 0 h 4316203"/>
              <a:gd name="connsiteX0" fmla="*/ 6688382 w 6688382"/>
              <a:gd name="connsiteY0" fmla="*/ 0 h 7897603"/>
              <a:gd name="connsiteX1" fmla="*/ 5897318 w 6688382"/>
              <a:gd name="connsiteY1" fmla="*/ 3581400 h 7897603"/>
              <a:gd name="connsiteX2" fmla="*/ 6616700 w 6688382"/>
              <a:gd name="connsiteY2" fmla="*/ 4300782 h 7897603"/>
              <a:gd name="connsiteX3" fmla="*/ 6616700 w 6688382"/>
              <a:gd name="connsiteY3" fmla="*/ 7897603 h 7897603"/>
              <a:gd name="connsiteX4" fmla="*/ 6616700 w 6688382"/>
              <a:gd name="connsiteY4" fmla="*/ 7897603 h 7897603"/>
              <a:gd name="connsiteX5" fmla="*/ 0 w 6688382"/>
              <a:gd name="connsiteY5" fmla="*/ 7897603 h 7897603"/>
              <a:gd name="connsiteX6" fmla="*/ 0 w 6688382"/>
              <a:gd name="connsiteY6" fmla="*/ 7897603 h 7897603"/>
              <a:gd name="connsiteX7" fmla="*/ 0 w 6688382"/>
              <a:gd name="connsiteY7" fmla="*/ 4300782 h 7897603"/>
              <a:gd name="connsiteX8" fmla="*/ 6688382 w 6688382"/>
              <a:gd name="connsiteY8" fmla="*/ 0 h 7897603"/>
              <a:gd name="connsiteX0" fmla="*/ 6688382 w 6688382"/>
              <a:gd name="connsiteY0" fmla="*/ 0 h 7897603"/>
              <a:gd name="connsiteX1" fmla="*/ 5897318 w 6688382"/>
              <a:gd name="connsiteY1" fmla="*/ 3581400 h 7897603"/>
              <a:gd name="connsiteX2" fmla="*/ 6616700 w 6688382"/>
              <a:gd name="connsiteY2" fmla="*/ 4300782 h 7897603"/>
              <a:gd name="connsiteX3" fmla="*/ 6616700 w 6688382"/>
              <a:gd name="connsiteY3" fmla="*/ 7897603 h 7897603"/>
              <a:gd name="connsiteX4" fmla="*/ 6616700 w 6688382"/>
              <a:gd name="connsiteY4" fmla="*/ 7897603 h 7897603"/>
              <a:gd name="connsiteX5" fmla="*/ 0 w 6688382"/>
              <a:gd name="connsiteY5" fmla="*/ 7897603 h 7897603"/>
              <a:gd name="connsiteX6" fmla="*/ 0 w 6688382"/>
              <a:gd name="connsiteY6" fmla="*/ 7897603 h 7897603"/>
              <a:gd name="connsiteX7" fmla="*/ 4940300 w 6688382"/>
              <a:gd name="connsiteY7" fmla="*/ 3564182 h 7897603"/>
              <a:gd name="connsiteX8" fmla="*/ 6688382 w 6688382"/>
              <a:gd name="connsiteY8" fmla="*/ 0 h 7897603"/>
              <a:gd name="connsiteX0" fmla="*/ 6688382 w 6688382"/>
              <a:gd name="connsiteY0" fmla="*/ 0 h 7897603"/>
              <a:gd name="connsiteX1" fmla="*/ 5897318 w 6688382"/>
              <a:gd name="connsiteY1" fmla="*/ 3581400 h 7897603"/>
              <a:gd name="connsiteX2" fmla="*/ 6616700 w 6688382"/>
              <a:gd name="connsiteY2" fmla="*/ 4300782 h 7897603"/>
              <a:gd name="connsiteX3" fmla="*/ 6616700 w 6688382"/>
              <a:gd name="connsiteY3" fmla="*/ 7897603 h 7897603"/>
              <a:gd name="connsiteX4" fmla="*/ 6616700 w 6688382"/>
              <a:gd name="connsiteY4" fmla="*/ 7897603 h 7897603"/>
              <a:gd name="connsiteX5" fmla="*/ 0 w 6688382"/>
              <a:gd name="connsiteY5" fmla="*/ 7897603 h 7897603"/>
              <a:gd name="connsiteX6" fmla="*/ 0 w 6688382"/>
              <a:gd name="connsiteY6" fmla="*/ 7897603 h 7897603"/>
              <a:gd name="connsiteX7" fmla="*/ 4102100 w 6688382"/>
              <a:gd name="connsiteY7" fmla="*/ 3805482 h 7897603"/>
              <a:gd name="connsiteX8" fmla="*/ 6688382 w 6688382"/>
              <a:gd name="connsiteY8" fmla="*/ 0 h 7897603"/>
              <a:gd name="connsiteX0" fmla="*/ 5964482 w 6616700"/>
              <a:gd name="connsiteY0" fmla="*/ 0 h 7923003"/>
              <a:gd name="connsiteX1" fmla="*/ 5897318 w 6616700"/>
              <a:gd name="connsiteY1" fmla="*/ 3606800 h 7923003"/>
              <a:gd name="connsiteX2" fmla="*/ 6616700 w 6616700"/>
              <a:gd name="connsiteY2" fmla="*/ 4326182 h 7923003"/>
              <a:gd name="connsiteX3" fmla="*/ 6616700 w 6616700"/>
              <a:gd name="connsiteY3" fmla="*/ 7923003 h 7923003"/>
              <a:gd name="connsiteX4" fmla="*/ 6616700 w 6616700"/>
              <a:gd name="connsiteY4" fmla="*/ 7923003 h 7923003"/>
              <a:gd name="connsiteX5" fmla="*/ 0 w 6616700"/>
              <a:gd name="connsiteY5" fmla="*/ 7923003 h 7923003"/>
              <a:gd name="connsiteX6" fmla="*/ 0 w 6616700"/>
              <a:gd name="connsiteY6" fmla="*/ 7923003 h 7923003"/>
              <a:gd name="connsiteX7" fmla="*/ 4102100 w 6616700"/>
              <a:gd name="connsiteY7" fmla="*/ 3830882 h 7923003"/>
              <a:gd name="connsiteX8" fmla="*/ 5964482 w 6616700"/>
              <a:gd name="connsiteY8" fmla="*/ 0 h 7923003"/>
              <a:gd name="connsiteX0" fmla="*/ 5964482 w 6621218"/>
              <a:gd name="connsiteY0" fmla="*/ 0 h 7923003"/>
              <a:gd name="connsiteX1" fmla="*/ 6621218 w 6621218"/>
              <a:gd name="connsiteY1" fmla="*/ 0 h 7923003"/>
              <a:gd name="connsiteX2" fmla="*/ 6616700 w 6621218"/>
              <a:gd name="connsiteY2" fmla="*/ 4326182 h 7923003"/>
              <a:gd name="connsiteX3" fmla="*/ 6616700 w 6621218"/>
              <a:gd name="connsiteY3" fmla="*/ 7923003 h 7923003"/>
              <a:gd name="connsiteX4" fmla="*/ 6616700 w 6621218"/>
              <a:gd name="connsiteY4" fmla="*/ 7923003 h 7923003"/>
              <a:gd name="connsiteX5" fmla="*/ 0 w 6621218"/>
              <a:gd name="connsiteY5" fmla="*/ 7923003 h 7923003"/>
              <a:gd name="connsiteX6" fmla="*/ 0 w 6621218"/>
              <a:gd name="connsiteY6" fmla="*/ 7923003 h 7923003"/>
              <a:gd name="connsiteX7" fmla="*/ 4102100 w 6621218"/>
              <a:gd name="connsiteY7" fmla="*/ 3830882 h 7923003"/>
              <a:gd name="connsiteX8" fmla="*/ 5964482 w 6621218"/>
              <a:gd name="connsiteY8" fmla="*/ 0 h 7923003"/>
              <a:gd name="connsiteX0" fmla="*/ 6046594 w 6621218"/>
              <a:gd name="connsiteY0" fmla="*/ 0 h 8070634"/>
              <a:gd name="connsiteX1" fmla="*/ 6621218 w 6621218"/>
              <a:gd name="connsiteY1" fmla="*/ 147631 h 8070634"/>
              <a:gd name="connsiteX2" fmla="*/ 6616700 w 6621218"/>
              <a:gd name="connsiteY2" fmla="*/ 4473813 h 8070634"/>
              <a:gd name="connsiteX3" fmla="*/ 6616700 w 6621218"/>
              <a:gd name="connsiteY3" fmla="*/ 8070634 h 8070634"/>
              <a:gd name="connsiteX4" fmla="*/ 6616700 w 6621218"/>
              <a:gd name="connsiteY4" fmla="*/ 8070634 h 8070634"/>
              <a:gd name="connsiteX5" fmla="*/ 0 w 6621218"/>
              <a:gd name="connsiteY5" fmla="*/ 8070634 h 8070634"/>
              <a:gd name="connsiteX6" fmla="*/ 0 w 6621218"/>
              <a:gd name="connsiteY6" fmla="*/ 8070634 h 8070634"/>
              <a:gd name="connsiteX7" fmla="*/ 4102100 w 6621218"/>
              <a:gd name="connsiteY7" fmla="*/ 3978513 h 8070634"/>
              <a:gd name="connsiteX8" fmla="*/ 6046594 w 6621218"/>
              <a:gd name="connsiteY8" fmla="*/ 0 h 8070634"/>
              <a:gd name="connsiteX0" fmla="*/ 6046594 w 6668894"/>
              <a:gd name="connsiteY0" fmla="*/ 0 h 8070634"/>
              <a:gd name="connsiteX1" fmla="*/ 6668894 w 6668894"/>
              <a:gd name="connsiteY1" fmla="*/ 76200 h 8070634"/>
              <a:gd name="connsiteX2" fmla="*/ 6616700 w 6668894"/>
              <a:gd name="connsiteY2" fmla="*/ 4473813 h 8070634"/>
              <a:gd name="connsiteX3" fmla="*/ 6616700 w 6668894"/>
              <a:gd name="connsiteY3" fmla="*/ 8070634 h 8070634"/>
              <a:gd name="connsiteX4" fmla="*/ 6616700 w 6668894"/>
              <a:gd name="connsiteY4" fmla="*/ 8070634 h 8070634"/>
              <a:gd name="connsiteX5" fmla="*/ 0 w 6668894"/>
              <a:gd name="connsiteY5" fmla="*/ 8070634 h 8070634"/>
              <a:gd name="connsiteX6" fmla="*/ 0 w 6668894"/>
              <a:gd name="connsiteY6" fmla="*/ 8070634 h 8070634"/>
              <a:gd name="connsiteX7" fmla="*/ 4102100 w 6668894"/>
              <a:gd name="connsiteY7" fmla="*/ 3978513 h 8070634"/>
              <a:gd name="connsiteX8" fmla="*/ 6046594 w 6668894"/>
              <a:gd name="connsiteY8" fmla="*/ 0 h 8070634"/>
              <a:gd name="connsiteX0" fmla="*/ 6287894 w 6910194"/>
              <a:gd name="connsiteY0" fmla="*/ 0 h 8070634"/>
              <a:gd name="connsiteX1" fmla="*/ 6910194 w 6910194"/>
              <a:gd name="connsiteY1" fmla="*/ 76200 h 8070634"/>
              <a:gd name="connsiteX2" fmla="*/ 6858000 w 6910194"/>
              <a:gd name="connsiteY2" fmla="*/ 4473813 h 8070634"/>
              <a:gd name="connsiteX3" fmla="*/ 6858000 w 6910194"/>
              <a:gd name="connsiteY3" fmla="*/ 8070634 h 8070634"/>
              <a:gd name="connsiteX4" fmla="*/ 6858000 w 6910194"/>
              <a:gd name="connsiteY4" fmla="*/ 8070634 h 8070634"/>
              <a:gd name="connsiteX5" fmla="*/ 241300 w 6910194"/>
              <a:gd name="connsiteY5" fmla="*/ 8070634 h 8070634"/>
              <a:gd name="connsiteX6" fmla="*/ 0 w 6910194"/>
              <a:gd name="connsiteY6" fmla="*/ 8007134 h 8070634"/>
              <a:gd name="connsiteX7" fmla="*/ 4343400 w 6910194"/>
              <a:gd name="connsiteY7" fmla="*/ 3978513 h 8070634"/>
              <a:gd name="connsiteX8" fmla="*/ 6287894 w 6910194"/>
              <a:gd name="connsiteY8" fmla="*/ 0 h 8070634"/>
              <a:gd name="connsiteX0" fmla="*/ 6287894 w 6910194"/>
              <a:gd name="connsiteY0" fmla="*/ 0 h 8070634"/>
              <a:gd name="connsiteX1" fmla="*/ 6910194 w 6910194"/>
              <a:gd name="connsiteY1" fmla="*/ 76200 h 8070634"/>
              <a:gd name="connsiteX2" fmla="*/ 6858000 w 6910194"/>
              <a:gd name="connsiteY2" fmla="*/ 4473813 h 8070634"/>
              <a:gd name="connsiteX3" fmla="*/ 6858000 w 6910194"/>
              <a:gd name="connsiteY3" fmla="*/ 8070634 h 8070634"/>
              <a:gd name="connsiteX4" fmla="*/ 6858000 w 6910194"/>
              <a:gd name="connsiteY4" fmla="*/ 8070634 h 8070634"/>
              <a:gd name="connsiteX5" fmla="*/ 1714500 w 6910194"/>
              <a:gd name="connsiteY5" fmla="*/ 6953034 h 8070634"/>
              <a:gd name="connsiteX6" fmla="*/ 0 w 6910194"/>
              <a:gd name="connsiteY6" fmla="*/ 8007134 h 8070634"/>
              <a:gd name="connsiteX7" fmla="*/ 4343400 w 6910194"/>
              <a:gd name="connsiteY7" fmla="*/ 3978513 h 8070634"/>
              <a:gd name="connsiteX8" fmla="*/ 6287894 w 6910194"/>
              <a:gd name="connsiteY8" fmla="*/ 0 h 8070634"/>
              <a:gd name="connsiteX0" fmla="*/ 6287894 w 6910194"/>
              <a:gd name="connsiteY0" fmla="*/ 0 h 8070634"/>
              <a:gd name="connsiteX1" fmla="*/ 6910194 w 6910194"/>
              <a:gd name="connsiteY1" fmla="*/ 76200 h 8070634"/>
              <a:gd name="connsiteX2" fmla="*/ 6858000 w 6910194"/>
              <a:gd name="connsiteY2" fmla="*/ 4473813 h 8070634"/>
              <a:gd name="connsiteX3" fmla="*/ 6858000 w 6910194"/>
              <a:gd name="connsiteY3" fmla="*/ 8070634 h 8070634"/>
              <a:gd name="connsiteX4" fmla="*/ 6375400 w 6910194"/>
              <a:gd name="connsiteY4" fmla="*/ 5365534 h 8070634"/>
              <a:gd name="connsiteX5" fmla="*/ 1714500 w 6910194"/>
              <a:gd name="connsiteY5" fmla="*/ 6953034 h 8070634"/>
              <a:gd name="connsiteX6" fmla="*/ 0 w 6910194"/>
              <a:gd name="connsiteY6" fmla="*/ 8007134 h 8070634"/>
              <a:gd name="connsiteX7" fmla="*/ 4343400 w 6910194"/>
              <a:gd name="connsiteY7" fmla="*/ 3978513 h 8070634"/>
              <a:gd name="connsiteX8" fmla="*/ 6287894 w 6910194"/>
              <a:gd name="connsiteY8" fmla="*/ 0 h 8070634"/>
              <a:gd name="connsiteX0" fmla="*/ 6287894 w 6910194"/>
              <a:gd name="connsiteY0" fmla="*/ 0 h 8007134"/>
              <a:gd name="connsiteX1" fmla="*/ 6910194 w 6910194"/>
              <a:gd name="connsiteY1" fmla="*/ 76200 h 8007134"/>
              <a:gd name="connsiteX2" fmla="*/ 6858000 w 6910194"/>
              <a:gd name="connsiteY2" fmla="*/ 4473813 h 8007134"/>
              <a:gd name="connsiteX3" fmla="*/ 6883400 w 6910194"/>
              <a:gd name="connsiteY3" fmla="*/ 6343434 h 8007134"/>
              <a:gd name="connsiteX4" fmla="*/ 6375400 w 6910194"/>
              <a:gd name="connsiteY4" fmla="*/ 5365534 h 8007134"/>
              <a:gd name="connsiteX5" fmla="*/ 1714500 w 6910194"/>
              <a:gd name="connsiteY5" fmla="*/ 6953034 h 8007134"/>
              <a:gd name="connsiteX6" fmla="*/ 0 w 6910194"/>
              <a:gd name="connsiteY6" fmla="*/ 8007134 h 8007134"/>
              <a:gd name="connsiteX7" fmla="*/ 4343400 w 6910194"/>
              <a:gd name="connsiteY7" fmla="*/ 3978513 h 8007134"/>
              <a:gd name="connsiteX8" fmla="*/ 6287894 w 6910194"/>
              <a:gd name="connsiteY8" fmla="*/ 0 h 8007134"/>
              <a:gd name="connsiteX0" fmla="*/ 6287894 w 6910194"/>
              <a:gd name="connsiteY0" fmla="*/ 0 h 8007134"/>
              <a:gd name="connsiteX1" fmla="*/ 6910194 w 6910194"/>
              <a:gd name="connsiteY1" fmla="*/ 76200 h 8007134"/>
              <a:gd name="connsiteX2" fmla="*/ 6858000 w 6910194"/>
              <a:gd name="connsiteY2" fmla="*/ 4473813 h 8007134"/>
              <a:gd name="connsiteX3" fmla="*/ 6819900 w 6910194"/>
              <a:gd name="connsiteY3" fmla="*/ 6991134 h 8007134"/>
              <a:gd name="connsiteX4" fmla="*/ 6375400 w 6910194"/>
              <a:gd name="connsiteY4" fmla="*/ 5365534 h 8007134"/>
              <a:gd name="connsiteX5" fmla="*/ 1714500 w 6910194"/>
              <a:gd name="connsiteY5" fmla="*/ 6953034 h 8007134"/>
              <a:gd name="connsiteX6" fmla="*/ 0 w 6910194"/>
              <a:gd name="connsiteY6" fmla="*/ 8007134 h 8007134"/>
              <a:gd name="connsiteX7" fmla="*/ 4343400 w 6910194"/>
              <a:gd name="connsiteY7" fmla="*/ 3978513 h 8007134"/>
              <a:gd name="connsiteX8" fmla="*/ 6287894 w 6910194"/>
              <a:gd name="connsiteY8" fmla="*/ 0 h 8007134"/>
              <a:gd name="connsiteX0" fmla="*/ 6287894 w 6910194"/>
              <a:gd name="connsiteY0" fmla="*/ 0 h 8007134"/>
              <a:gd name="connsiteX1" fmla="*/ 6910194 w 6910194"/>
              <a:gd name="connsiteY1" fmla="*/ 76200 h 8007134"/>
              <a:gd name="connsiteX2" fmla="*/ 6858000 w 6910194"/>
              <a:gd name="connsiteY2" fmla="*/ 4473813 h 8007134"/>
              <a:gd name="connsiteX3" fmla="*/ 6819900 w 6910194"/>
              <a:gd name="connsiteY3" fmla="*/ 6991134 h 8007134"/>
              <a:gd name="connsiteX4" fmla="*/ 5563994 w 6910194"/>
              <a:gd name="connsiteY4" fmla="*/ 6985000 h 8007134"/>
              <a:gd name="connsiteX5" fmla="*/ 1714500 w 6910194"/>
              <a:gd name="connsiteY5" fmla="*/ 6953034 h 8007134"/>
              <a:gd name="connsiteX6" fmla="*/ 0 w 6910194"/>
              <a:gd name="connsiteY6" fmla="*/ 8007134 h 8007134"/>
              <a:gd name="connsiteX7" fmla="*/ 4343400 w 6910194"/>
              <a:gd name="connsiteY7" fmla="*/ 3978513 h 8007134"/>
              <a:gd name="connsiteX8" fmla="*/ 6287894 w 6910194"/>
              <a:gd name="connsiteY8" fmla="*/ 0 h 8007134"/>
              <a:gd name="connsiteX0" fmla="*/ 6287894 w 6910194"/>
              <a:gd name="connsiteY0" fmla="*/ 0 h 8007134"/>
              <a:gd name="connsiteX1" fmla="*/ 6910194 w 6910194"/>
              <a:gd name="connsiteY1" fmla="*/ 76200 h 8007134"/>
              <a:gd name="connsiteX2" fmla="*/ 6858000 w 6910194"/>
              <a:gd name="connsiteY2" fmla="*/ 4473813 h 8007134"/>
              <a:gd name="connsiteX3" fmla="*/ 6819900 w 6910194"/>
              <a:gd name="connsiteY3" fmla="*/ 6991134 h 8007134"/>
              <a:gd name="connsiteX4" fmla="*/ 5563994 w 6910194"/>
              <a:gd name="connsiteY4" fmla="*/ 6985000 h 8007134"/>
              <a:gd name="connsiteX5" fmla="*/ 1626994 w 6910194"/>
              <a:gd name="connsiteY5" fmla="*/ 6997700 h 8007134"/>
              <a:gd name="connsiteX6" fmla="*/ 0 w 6910194"/>
              <a:gd name="connsiteY6" fmla="*/ 8007134 h 8007134"/>
              <a:gd name="connsiteX7" fmla="*/ 4343400 w 6910194"/>
              <a:gd name="connsiteY7" fmla="*/ 3978513 h 8007134"/>
              <a:gd name="connsiteX8" fmla="*/ 6287894 w 6910194"/>
              <a:gd name="connsiteY8" fmla="*/ 0 h 8007134"/>
              <a:gd name="connsiteX0" fmla="*/ 6148194 w 6910194"/>
              <a:gd name="connsiteY0" fmla="*/ 50800 h 7930934"/>
              <a:gd name="connsiteX1" fmla="*/ 6910194 w 6910194"/>
              <a:gd name="connsiteY1" fmla="*/ 0 h 7930934"/>
              <a:gd name="connsiteX2" fmla="*/ 6858000 w 6910194"/>
              <a:gd name="connsiteY2" fmla="*/ 4397613 h 7930934"/>
              <a:gd name="connsiteX3" fmla="*/ 6819900 w 6910194"/>
              <a:gd name="connsiteY3" fmla="*/ 6914934 h 7930934"/>
              <a:gd name="connsiteX4" fmla="*/ 5563994 w 6910194"/>
              <a:gd name="connsiteY4" fmla="*/ 6908800 h 7930934"/>
              <a:gd name="connsiteX5" fmla="*/ 1626994 w 6910194"/>
              <a:gd name="connsiteY5" fmla="*/ 6921500 h 7930934"/>
              <a:gd name="connsiteX6" fmla="*/ 0 w 6910194"/>
              <a:gd name="connsiteY6" fmla="*/ 7930934 h 7930934"/>
              <a:gd name="connsiteX7" fmla="*/ 4343400 w 6910194"/>
              <a:gd name="connsiteY7" fmla="*/ 3902313 h 7930934"/>
              <a:gd name="connsiteX8" fmla="*/ 6148194 w 6910194"/>
              <a:gd name="connsiteY8" fmla="*/ 50800 h 7930934"/>
              <a:gd name="connsiteX0" fmla="*/ 6173594 w 6910194"/>
              <a:gd name="connsiteY0" fmla="*/ 76200 h 7930934"/>
              <a:gd name="connsiteX1" fmla="*/ 6910194 w 6910194"/>
              <a:gd name="connsiteY1" fmla="*/ 0 h 7930934"/>
              <a:gd name="connsiteX2" fmla="*/ 6858000 w 6910194"/>
              <a:gd name="connsiteY2" fmla="*/ 4397613 h 7930934"/>
              <a:gd name="connsiteX3" fmla="*/ 6819900 w 6910194"/>
              <a:gd name="connsiteY3" fmla="*/ 6914934 h 7930934"/>
              <a:gd name="connsiteX4" fmla="*/ 5563994 w 6910194"/>
              <a:gd name="connsiteY4" fmla="*/ 6908800 h 7930934"/>
              <a:gd name="connsiteX5" fmla="*/ 1626994 w 6910194"/>
              <a:gd name="connsiteY5" fmla="*/ 6921500 h 7930934"/>
              <a:gd name="connsiteX6" fmla="*/ 0 w 6910194"/>
              <a:gd name="connsiteY6" fmla="*/ 7930934 h 7930934"/>
              <a:gd name="connsiteX7" fmla="*/ 4343400 w 6910194"/>
              <a:gd name="connsiteY7" fmla="*/ 3902313 h 7930934"/>
              <a:gd name="connsiteX8" fmla="*/ 6173594 w 6910194"/>
              <a:gd name="connsiteY8" fmla="*/ 76200 h 7930934"/>
              <a:gd name="connsiteX0" fmla="*/ 6019800 w 6756400"/>
              <a:gd name="connsiteY0" fmla="*/ 76200 h 6985000"/>
              <a:gd name="connsiteX1" fmla="*/ 6756400 w 6756400"/>
              <a:gd name="connsiteY1" fmla="*/ 0 h 6985000"/>
              <a:gd name="connsiteX2" fmla="*/ 6704206 w 6756400"/>
              <a:gd name="connsiteY2" fmla="*/ 4397613 h 6985000"/>
              <a:gd name="connsiteX3" fmla="*/ 6666106 w 6756400"/>
              <a:gd name="connsiteY3" fmla="*/ 6914934 h 6985000"/>
              <a:gd name="connsiteX4" fmla="*/ 5410200 w 6756400"/>
              <a:gd name="connsiteY4" fmla="*/ 6908800 h 6985000"/>
              <a:gd name="connsiteX5" fmla="*/ 1473200 w 6756400"/>
              <a:gd name="connsiteY5" fmla="*/ 6921500 h 6985000"/>
              <a:gd name="connsiteX6" fmla="*/ 0 w 6756400"/>
              <a:gd name="connsiteY6" fmla="*/ 6985000 h 6985000"/>
              <a:gd name="connsiteX7" fmla="*/ 4189606 w 6756400"/>
              <a:gd name="connsiteY7" fmla="*/ 3902313 h 6985000"/>
              <a:gd name="connsiteX8" fmla="*/ 6019800 w 6756400"/>
              <a:gd name="connsiteY8" fmla="*/ 76200 h 6985000"/>
              <a:gd name="connsiteX0" fmla="*/ 5562600 w 6299200"/>
              <a:gd name="connsiteY0" fmla="*/ 76200 h 6946900"/>
              <a:gd name="connsiteX1" fmla="*/ 6299200 w 6299200"/>
              <a:gd name="connsiteY1" fmla="*/ 0 h 6946900"/>
              <a:gd name="connsiteX2" fmla="*/ 6247006 w 6299200"/>
              <a:gd name="connsiteY2" fmla="*/ 4397613 h 6946900"/>
              <a:gd name="connsiteX3" fmla="*/ 6208906 w 6299200"/>
              <a:gd name="connsiteY3" fmla="*/ 6914934 h 6946900"/>
              <a:gd name="connsiteX4" fmla="*/ 4953000 w 6299200"/>
              <a:gd name="connsiteY4" fmla="*/ 6908800 h 6946900"/>
              <a:gd name="connsiteX5" fmla="*/ 1016000 w 6299200"/>
              <a:gd name="connsiteY5" fmla="*/ 6921500 h 6946900"/>
              <a:gd name="connsiteX6" fmla="*/ 0 w 6299200"/>
              <a:gd name="connsiteY6" fmla="*/ 6946900 h 6946900"/>
              <a:gd name="connsiteX7" fmla="*/ 3732406 w 6299200"/>
              <a:gd name="connsiteY7" fmla="*/ 3902313 h 6946900"/>
              <a:gd name="connsiteX8" fmla="*/ 5562600 w 6299200"/>
              <a:gd name="connsiteY8" fmla="*/ 76200 h 6946900"/>
              <a:gd name="connsiteX0" fmla="*/ 5562600 w 6299200"/>
              <a:gd name="connsiteY0" fmla="*/ 76200 h 6946900"/>
              <a:gd name="connsiteX1" fmla="*/ 6299200 w 6299200"/>
              <a:gd name="connsiteY1" fmla="*/ 0 h 6946900"/>
              <a:gd name="connsiteX2" fmla="*/ 6247006 w 6299200"/>
              <a:gd name="connsiteY2" fmla="*/ 4397613 h 6946900"/>
              <a:gd name="connsiteX3" fmla="*/ 6208906 w 6299200"/>
              <a:gd name="connsiteY3" fmla="*/ 6914934 h 6946900"/>
              <a:gd name="connsiteX4" fmla="*/ 5054600 w 6299200"/>
              <a:gd name="connsiteY4" fmla="*/ 6908800 h 6946900"/>
              <a:gd name="connsiteX5" fmla="*/ 1016000 w 6299200"/>
              <a:gd name="connsiteY5" fmla="*/ 6921500 h 6946900"/>
              <a:gd name="connsiteX6" fmla="*/ 0 w 6299200"/>
              <a:gd name="connsiteY6" fmla="*/ 6946900 h 6946900"/>
              <a:gd name="connsiteX7" fmla="*/ 3732406 w 6299200"/>
              <a:gd name="connsiteY7" fmla="*/ 3902313 h 6946900"/>
              <a:gd name="connsiteX8" fmla="*/ 5562600 w 6299200"/>
              <a:gd name="connsiteY8" fmla="*/ 76200 h 6946900"/>
              <a:gd name="connsiteX0" fmla="*/ 5562600 w 6299200"/>
              <a:gd name="connsiteY0" fmla="*/ 76200 h 6946900"/>
              <a:gd name="connsiteX1" fmla="*/ 6299200 w 6299200"/>
              <a:gd name="connsiteY1" fmla="*/ 0 h 6946900"/>
              <a:gd name="connsiteX2" fmla="*/ 6247006 w 6299200"/>
              <a:gd name="connsiteY2" fmla="*/ 4397613 h 6946900"/>
              <a:gd name="connsiteX3" fmla="*/ 6208906 w 6299200"/>
              <a:gd name="connsiteY3" fmla="*/ 6914934 h 6946900"/>
              <a:gd name="connsiteX4" fmla="*/ 5245100 w 6299200"/>
              <a:gd name="connsiteY4" fmla="*/ 6934200 h 6946900"/>
              <a:gd name="connsiteX5" fmla="*/ 1016000 w 6299200"/>
              <a:gd name="connsiteY5" fmla="*/ 6921500 h 6946900"/>
              <a:gd name="connsiteX6" fmla="*/ 0 w 6299200"/>
              <a:gd name="connsiteY6" fmla="*/ 6946900 h 6946900"/>
              <a:gd name="connsiteX7" fmla="*/ 3732406 w 6299200"/>
              <a:gd name="connsiteY7" fmla="*/ 3902313 h 6946900"/>
              <a:gd name="connsiteX8" fmla="*/ 5562600 w 6299200"/>
              <a:gd name="connsiteY8" fmla="*/ 76200 h 6946900"/>
              <a:gd name="connsiteX0" fmla="*/ 5562600 w 6299200"/>
              <a:gd name="connsiteY0" fmla="*/ 76200 h 6953034"/>
              <a:gd name="connsiteX1" fmla="*/ 6299200 w 6299200"/>
              <a:gd name="connsiteY1" fmla="*/ 0 h 6953034"/>
              <a:gd name="connsiteX2" fmla="*/ 6247006 w 6299200"/>
              <a:gd name="connsiteY2" fmla="*/ 4397613 h 6953034"/>
              <a:gd name="connsiteX3" fmla="*/ 6247006 w 6299200"/>
              <a:gd name="connsiteY3" fmla="*/ 6953034 h 6953034"/>
              <a:gd name="connsiteX4" fmla="*/ 5245100 w 6299200"/>
              <a:gd name="connsiteY4" fmla="*/ 6934200 h 6953034"/>
              <a:gd name="connsiteX5" fmla="*/ 1016000 w 6299200"/>
              <a:gd name="connsiteY5" fmla="*/ 6921500 h 6953034"/>
              <a:gd name="connsiteX6" fmla="*/ 0 w 6299200"/>
              <a:gd name="connsiteY6" fmla="*/ 6946900 h 6953034"/>
              <a:gd name="connsiteX7" fmla="*/ 3732406 w 6299200"/>
              <a:gd name="connsiteY7" fmla="*/ 3902313 h 6953034"/>
              <a:gd name="connsiteX8" fmla="*/ 5562600 w 6299200"/>
              <a:gd name="connsiteY8" fmla="*/ 76200 h 6953034"/>
              <a:gd name="connsiteX0" fmla="*/ 5562600 w 6299200"/>
              <a:gd name="connsiteY0" fmla="*/ 76200 h 6953034"/>
              <a:gd name="connsiteX1" fmla="*/ 6299200 w 6299200"/>
              <a:gd name="connsiteY1" fmla="*/ 0 h 6953034"/>
              <a:gd name="connsiteX2" fmla="*/ 6247006 w 6299200"/>
              <a:gd name="connsiteY2" fmla="*/ 4397613 h 6953034"/>
              <a:gd name="connsiteX3" fmla="*/ 6247006 w 6299200"/>
              <a:gd name="connsiteY3" fmla="*/ 6953034 h 6953034"/>
              <a:gd name="connsiteX4" fmla="*/ 5245100 w 6299200"/>
              <a:gd name="connsiteY4" fmla="*/ 6934200 h 6953034"/>
              <a:gd name="connsiteX5" fmla="*/ 825500 w 6299200"/>
              <a:gd name="connsiteY5" fmla="*/ 6946900 h 6953034"/>
              <a:gd name="connsiteX6" fmla="*/ 0 w 6299200"/>
              <a:gd name="connsiteY6" fmla="*/ 6946900 h 6953034"/>
              <a:gd name="connsiteX7" fmla="*/ 3732406 w 6299200"/>
              <a:gd name="connsiteY7" fmla="*/ 3902313 h 6953034"/>
              <a:gd name="connsiteX8" fmla="*/ 5562600 w 6299200"/>
              <a:gd name="connsiteY8" fmla="*/ 76200 h 6953034"/>
              <a:gd name="connsiteX0" fmla="*/ 5613400 w 6299200"/>
              <a:gd name="connsiteY0" fmla="*/ 12700 h 6953034"/>
              <a:gd name="connsiteX1" fmla="*/ 6299200 w 6299200"/>
              <a:gd name="connsiteY1" fmla="*/ 0 h 6953034"/>
              <a:gd name="connsiteX2" fmla="*/ 6247006 w 6299200"/>
              <a:gd name="connsiteY2" fmla="*/ 4397613 h 6953034"/>
              <a:gd name="connsiteX3" fmla="*/ 6247006 w 6299200"/>
              <a:gd name="connsiteY3" fmla="*/ 6953034 h 6953034"/>
              <a:gd name="connsiteX4" fmla="*/ 5245100 w 6299200"/>
              <a:gd name="connsiteY4" fmla="*/ 6934200 h 6953034"/>
              <a:gd name="connsiteX5" fmla="*/ 825500 w 6299200"/>
              <a:gd name="connsiteY5" fmla="*/ 6946900 h 6953034"/>
              <a:gd name="connsiteX6" fmla="*/ 0 w 6299200"/>
              <a:gd name="connsiteY6" fmla="*/ 6946900 h 6953034"/>
              <a:gd name="connsiteX7" fmla="*/ 3732406 w 6299200"/>
              <a:gd name="connsiteY7" fmla="*/ 3902313 h 6953034"/>
              <a:gd name="connsiteX8" fmla="*/ 5613400 w 6299200"/>
              <a:gd name="connsiteY8" fmla="*/ 12700 h 6953034"/>
              <a:gd name="connsiteX0" fmla="*/ 5562600 w 6299200"/>
              <a:gd name="connsiteY0" fmla="*/ 45719 h 6953034"/>
              <a:gd name="connsiteX1" fmla="*/ 6299200 w 6299200"/>
              <a:gd name="connsiteY1" fmla="*/ 0 h 6953034"/>
              <a:gd name="connsiteX2" fmla="*/ 6247006 w 6299200"/>
              <a:gd name="connsiteY2" fmla="*/ 4397613 h 6953034"/>
              <a:gd name="connsiteX3" fmla="*/ 6247006 w 6299200"/>
              <a:gd name="connsiteY3" fmla="*/ 6953034 h 6953034"/>
              <a:gd name="connsiteX4" fmla="*/ 5245100 w 6299200"/>
              <a:gd name="connsiteY4" fmla="*/ 6934200 h 6953034"/>
              <a:gd name="connsiteX5" fmla="*/ 825500 w 6299200"/>
              <a:gd name="connsiteY5" fmla="*/ 6946900 h 6953034"/>
              <a:gd name="connsiteX6" fmla="*/ 0 w 6299200"/>
              <a:gd name="connsiteY6" fmla="*/ 6946900 h 6953034"/>
              <a:gd name="connsiteX7" fmla="*/ 3732406 w 6299200"/>
              <a:gd name="connsiteY7" fmla="*/ 3902313 h 6953034"/>
              <a:gd name="connsiteX8" fmla="*/ 5562600 w 6299200"/>
              <a:gd name="connsiteY8" fmla="*/ 45719 h 69530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6299200" h="6953034">
                <a:moveTo>
                  <a:pt x="5562600" y="45719"/>
                </a:moveTo>
                <a:lnTo>
                  <a:pt x="6299200" y="0"/>
                </a:lnTo>
                <a:lnTo>
                  <a:pt x="6247006" y="4397613"/>
                </a:lnTo>
                <a:lnTo>
                  <a:pt x="6247006" y="6953034"/>
                </a:lnTo>
                <a:lnTo>
                  <a:pt x="5245100" y="6934200"/>
                </a:lnTo>
                <a:lnTo>
                  <a:pt x="825500" y="6946900"/>
                </a:lnTo>
                <a:lnTo>
                  <a:pt x="0" y="6946900"/>
                </a:lnTo>
                <a:lnTo>
                  <a:pt x="3732406" y="3902313"/>
                </a:lnTo>
                <a:lnTo>
                  <a:pt x="5562600" y="45719"/>
                </a:lnTo>
                <a:close/>
              </a:path>
            </a:pathLst>
          </a:custGeom>
          <a:gradFill flip="none" rotWithShape="1">
            <a:gsLst>
              <a:gs pos="5000">
                <a:schemeClr val="accent2"/>
              </a:gs>
              <a:gs pos="100000">
                <a:schemeClr val="accent2">
                  <a:lumMod val="50000"/>
                </a:schemeClr>
              </a:gs>
            </a:gsLst>
            <a:lin ang="13200000" scaled="0"/>
            <a:tileRect/>
          </a:grad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sx="1000" sy="1000" algn="ctr" rotWithShape="0">
              <a:srgbClr val="367CFF"/>
            </a:out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ru-RU" sz="450" b="1" kern="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" name="Прямоугольник 1">
            <a:extLst>
              <a:ext uri="{FF2B5EF4-FFF2-40B4-BE49-F238E27FC236}">
                <a16:creationId xmlns="" xmlns:a16="http://schemas.microsoft.com/office/drawing/2014/main" id="{12AC4948-A7ED-43AE-9AE1-1034D401D0F5}"/>
              </a:ext>
            </a:extLst>
          </p:cNvPr>
          <p:cNvSpPr/>
          <p:nvPr userDrawn="1"/>
        </p:nvSpPr>
        <p:spPr>
          <a:xfrm>
            <a:off x="8433880" y="2996120"/>
            <a:ext cx="758757" cy="564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Freeform 131">
            <a:extLst>
              <a:ext uri="{FF2B5EF4-FFF2-40B4-BE49-F238E27FC236}">
                <a16:creationId xmlns="" xmlns:a16="http://schemas.microsoft.com/office/drawing/2014/main" id="{E271C5CC-6FD4-43ED-B7ED-2988CB8AA1B6}"/>
              </a:ext>
            </a:extLst>
          </p:cNvPr>
          <p:cNvSpPr>
            <a:spLocks/>
          </p:cNvSpPr>
          <p:nvPr userDrawn="1"/>
        </p:nvSpPr>
        <p:spPr bwMode="auto">
          <a:xfrm>
            <a:off x="1534321" y="1250043"/>
            <a:ext cx="9618660" cy="6113975"/>
          </a:xfrm>
          <a:custGeom>
            <a:avLst/>
            <a:gdLst>
              <a:gd name="connsiteX0" fmla="*/ 9162777 w 9367131"/>
              <a:gd name="connsiteY0" fmla="*/ 0 h 5954094"/>
              <a:gd name="connsiteX1" fmla="*/ 9367131 w 9367131"/>
              <a:gd name="connsiteY1" fmla="*/ 482672 h 5954094"/>
              <a:gd name="connsiteX2" fmla="*/ 9171075 w 9367131"/>
              <a:gd name="connsiteY2" fmla="*/ 482672 h 5954094"/>
              <a:gd name="connsiteX3" fmla="*/ 8258220 w 9367131"/>
              <a:gd name="connsiteY3" fmla="*/ 2548006 h 5954094"/>
              <a:gd name="connsiteX4" fmla="*/ 4343320 w 9367131"/>
              <a:gd name="connsiteY4" fmla="*/ 5954094 h 5954094"/>
              <a:gd name="connsiteX5" fmla="*/ 0 w 9367131"/>
              <a:gd name="connsiteY5" fmla="*/ 5954094 h 5954094"/>
              <a:gd name="connsiteX6" fmla="*/ 7459473 w 9367131"/>
              <a:gd name="connsiteY6" fmla="*/ 2548006 h 5954094"/>
              <a:gd name="connsiteX7" fmla="*/ 7459472 w 9367131"/>
              <a:gd name="connsiteY7" fmla="*/ 2548006 h 5954094"/>
              <a:gd name="connsiteX8" fmla="*/ 8735395 w 9367131"/>
              <a:gd name="connsiteY8" fmla="*/ 500929 h 5954094"/>
              <a:gd name="connsiteX9" fmla="*/ 8535189 w 9367131"/>
              <a:gd name="connsiteY9" fmla="*/ 500929 h 5954094"/>
              <a:gd name="connsiteX10" fmla="*/ 9162777 w 9367131"/>
              <a:gd name="connsiteY10" fmla="*/ 0 h 59540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9367131" h="5954094">
                <a:moveTo>
                  <a:pt x="9162777" y="0"/>
                </a:moveTo>
                <a:lnTo>
                  <a:pt x="9367131" y="482672"/>
                </a:lnTo>
                <a:lnTo>
                  <a:pt x="9171075" y="482672"/>
                </a:lnTo>
                <a:lnTo>
                  <a:pt x="8258220" y="2548006"/>
                </a:lnTo>
                <a:lnTo>
                  <a:pt x="4343320" y="5954094"/>
                </a:lnTo>
                <a:lnTo>
                  <a:pt x="0" y="5954094"/>
                </a:lnTo>
                <a:lnTo>
                  <a:pt x="7459473" y="2548006"/>
                </a:lnTo>
                <a:lnTo>
                  <a:pt x="7459472" y="2548006"/>
                </a:lnTo>
                <a:lnTo>
                  <a:pt x="8735395" y="500929"/>
                </a:lnTo>
                <a:lnTo>
                  <a:pt x="8535189" y="500929"/>
                </a:lnTo>
                <a:lnTo>
                  <a:pt x="9162777" y="0"/>
                </a:lnTo>
                <a:close/>
              </a:path>
            </a:pathLst>
          </a:custGeom>
          <a:pattFill prst="pct75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sx="1000" sy="1000" algn="ctr" rotWithShape="0">
              <a:srgbClr val="367CFF"/>
            </a:out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en-US" sz="450" b="1" kern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Прямоугольник 10">
            <a:extLst>
              <a:ext uri="{FF2B5EF4-FFF2-40B4-BE49-F238E27FC236}">
                <a16:creationId xmlns="" xmlns:a16="http://schemas.microsoft.com/office/drawing/2014/main" id="{DC96F624-DDCD-4056-84D4-FE5406A64CE8}"/>
              </a:ext>
            </a:extLst>
          </p:cNvPr>
          <p:cNvSpPr/>
          <p:nvPr userDrawn="1"/>
        </p:nvSpPr>
        <p:spPr>
          <a:xfrm>
            <a:off x="5982510" y="3988341"/>
            <a:ext cx="758757" cy="5642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7437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</p:bldLst>
  </p:timing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A35CBF1E-372B-44A7-8994-80AA2E9AA9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A6605B34-7078-4E41-95DF-C29B50BFB2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C97FF9BE-500A-4588-BB52-55DBA16492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0B5B-A9C1-4808-AB31-DC0D59FF49B0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89918E26-C54D-46CA-86C9-A848C22B3F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B6FACC29-DB06-445B-8E1D-BC18F1944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84118-5850-4C05-9C8E-801F9CE7C5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475298302"/>
      </p:ext>
    </p:extLst>
  </p:cSld>
  <p:clrMapOvr>
    <a:masterClrMapping/>
  </p:clrMapOvr>
  <p:hf hdr="0" ftr="0" dt="0"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922A43EE-37ED-0EF7-321F-44564C1CAB0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53566" y="392400"/>
            <a:ext cx="6073200" cy="6073200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 w="6350">
            <a:solidFill>
              <a:schemeClr val="accent2">
                <a:lumMod val="40000"/>
                <a:lumOff val="60000"/>
              </a:schemeClr>
            </a:solidFill>
          </a:ln>
        </p:spPr>
        <p:txBody>
          <a:bodyPr/>
          <a:lstStyle>
            <a:lvl1pPr>
              <a:defRPr lang="ru-RU" dirty="0"/>
            </a:lvl1pPr>
          </a:lstStyle>
          <a:p>
            <a:pPr lvl="0"/>
            <a:endParaRPr lang="ru-RU" dirty="0"/>
          </a:p>
        </p:txBody>
      </p:sp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22669"/>
            <a:ext cx="105156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1370796999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  <p15:guide id="3" pos="279" userDrawn="1">
          <p15:clr>
            <a:srgbClr val="FBAE40"/>
          </p15:clr>
        </p15:guide>
        <p15:guide id="4" pos="7401" userDrawn="1">
          <p15:clr>
            <a:srgbClr val="FBAE40"/>
          </p15:clr>
        </p15:guide>
        <p15:guide id="5" orient="horz" pos="323" userDrawn="1">
          <p15:clr>
            <a:srgbClr val="FBAE40"/>
          </p15:clr>
        </p15:guide>
        <p15:guide id="6" orient="horz" pos="4065" userDrawn="1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2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22669"/>
            <a:ext cx="105156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  <p:pic>
        <p:nvPicPr>
          <p:cNvPr id="5" name="Picture 2">
            <a:extLst>
              <a:ext uri="{FF2B5EF4-FFF2-40B4-BE49-F238E27FC236}">
                <a16:creationId xmlns="" xmlns:a16="http://schemas.microsoft.com/office/drawing/2014/main" id="{C00C66AF-DF16-4FDB-932D-36F9CD11C464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9651" y="79880"/>
            <a:ext cx="1833168" cy="962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527377936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74">
            <a:extLst>
              <a:ext uri="{FF2B5EF4-FFF2-40B4-BE49-F238E27FC236}">
                <a16:creationId xmlns="" xmlns:a16="http://schemas.microsoft.com/office/drawing/2014/main" id="{C4DFF94C-E145-478A-8203-B269E81912C7}"/>
              </a:ext>
            </a:extLst>
          </p:cNvPr>
          <p:cNvSpPr/>
          <p:nvPr userDrawn="1"/>
        </p:nvSpPr>
        <p:spPr>
          <a:xfrm>
            <a:off x="-4624347" y="-1321300"/>
            <a:ext cx="10207543" cy="10207538"/>
          </a:xfrm>
          <a:prstGeom prst="ellipse">
            <a:avLst/>
          </a:prstGeom>
          <a:pattFill prst="pct75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sx="1000" sy="1000" algn="ctr" rotWithShape="0">
              <a:srgbClr val="367CFF"/>
            </a:out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ru-RU" sz="450" b="1" kern="0" dirty="0" err="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37155"/>
            <a:ext cx="105156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9A2B306E-0650-4283-89A9-0E227DF5C6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-1559468" y="953950"/>
            <a:ext cx="9148043" cy="6076437"/>
          </a:xfrm>
          <a:prstGeom prst="rect">
            <a:avLst/>
          </a:prstGeom>
        </p:spPr>
      </p:pic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8E443D3-C989-420C-939B-BB36148DB93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97631" y="1966913"/>
            <a:ext cx="5941218" cy="3550443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680853643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вал 74">
            <a:extLst>
              <a:ext uri="{FF2B5EF4-FFF2-40B4-BE49-F238E27FC236}">
                <a16:creationId xmlns="" xmlns:a16="http://schemas.microsoft.com/office/drawing/2014/main" id="{C4DFF94C-E145-478A-8203-B269E81912C7}"/>
              </a:ext>
            </a:extLst>
          </p:cNvPr>
          <p:cNvSpPr/>
          <p:nvPr userDrawn="1"/>
        </p:nvSpPr>
        <p:spPr>
          <a:xfrm>
            <a:off x="5751038" y="-1321300"/>
            <a:ext cx="10207543" cy="10207538"/>
          </a:xfrm>
          <a:prstGeom prst="ellipse">
            <a:avLst/>
          </a:prstGeom>
          <a:pattFill prst="pct75">
            <a:fgClr>
              <a:schemeClr val="accent2">
                <a:lumMod val="20000"/>
                <a:lumOff val="80000"/>
              </a:schemeClr>
            </a:fgClr>
            <a:bgClr>
              <a:schemeClr val="bg1"/>
            </a:bgClr>
          </a:pattFill>
          <a:ln w="12700" cap="flat" cmpd="sng" algn="ctr">
            <a:noFill/>
            <a:prstDash val="solid"/>
            <a:miter lim="800000"/>
          </a:ln>
          <a:effectLst>
            <a:glow>
              <a:schemeClr val="bg1"/>
            </a:glow>
            <a:outerShdw sx="1000" sy="1000" algn="ctr" rotWithShape="0">
              <a:srgbClr val="367CFF"/>
            </a:outerShdw>
            <a:softEdge rad="0"/>
          </a:effectLst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 defTabSz="914400"/>
            <a:endParaRPr lang="ru-RU" sz="450" b="1" kern="0" dirty="0" err="1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37155"/>
            <a:ext cx="105156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  <p:pic>
        <p:nvPicPr>
          <p:cNvPr id="6" name="Picture 6">
            <a:extLst>
              <a:ext uri="{FF2B5EF4-FFF2-40B4-BE49-F238E27FC236}">
                <a16:creationId xmlns="" xmlns:a16="http://schemas.microsoft.com/office/drawing/2014/main" id="{9A2B306E-0650-4283-89A9-0E227DF5C62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53557" y="953950"/>
            <a:ext cx="9148043" cy="6076437"/>
          </a:xfrm>
          <a:prstGeom prst="rect">
            <a:avLst/>
          </a:prstGeom>
        </p:spPr>
      </p:pic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B8E443D3-C989-420C-939B-BB36148DB93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5310656" y="1966913"/>
            <a:ext cx="5941218" cy="3550443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602522050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5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Рисунок 2">
            <a:extLst>
              <a:ext uri="{FF2B5EF4-FFF2-40B4-BE49-F238E27FC236}">
                <a16:creationId xmlns="" xmlns:a16="http://schemas.microsoft.com/office/drawing/2014/main" id="{6D9ED8E7-9D83-A48E-E146-0DD50B3F2F46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5216699" y="-1577499"/>
            <a:ext cx="10012998" cy="10012998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37155"/>
            <a:ext cx="4075135" cy="13111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3072929771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Рисунок 2">
            <a:extLst>
              <a:ext uri="{FF2B5EF4-FFF2-40B4-BE49-F238E27FC236}">
                <a16:creationId xmlns="" xmlns:a16="http://schemas.microsoft.com/office/drawing/2014/main" id="{136B3A4F-4D8A-40B4-95C9-5200B96EE4BD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-5217" y="-522"/>
            <a:ext cx="12192000" cy="3606790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355142"/>
            <a:ext cx="10515600" cy="701731"/>
          </a:xfrm>
          <a:prstGeom prst="rect">
            <a:avLst/>
          </a:prstGeom>
        </p:spPr>
        <p:txBody>
          <a:bodyPr>
            <a:sp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="" xmlns:p14="http://schemas.microsoft.com/office/powerpoint/2010/main" val="163634907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255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C9F3DF9A-CE02-4255-B548-04105BD12D05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>
                  <a:lumMod val="50000"/>
                </a:schemeClr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  <p:pic>
        <p:nvPicPr>
          <p:cNvPr id="8" name="Picture 2">
            <a:extLst>
              <a:ext uri="{FF2B5EF4-FFF2-40B4-BE49-F238E27FC236}">
                <a16:creationId xmlns="" xmlns:a16="http://schemas.microsoft.com/office/drawing/2014/main" id="{52BC11CD-18BC-40A5-9A7C-35E852AE3B23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=""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909651" y="79880"/>
            <a:ext cx="1833168" cy="962413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40562"/>
            <a:ext cx="105156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13" name="Номер слайда 5">
            <a:extLst>
              <a:ext uri="{FF2B5EF4-FFF2-40B4-BE49-F238E27FC236}">
                <a16:creationId xmlns="" xmlns:a16="http://schemas.microsoft.com/office/drawing/2014/main" id="{C8463A09-EFBC-41F3-A46D-0A18C43E177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9100797" y="6296213"/>
            <a:ext cx="2743200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r">
              <a:defRPr lang="ru-RU" sz="1200" b="0" i="0" smtClean="0">
                <a:solidFill>
                  <a:schemeClr val="bg1">
                    <a:lumMod val="50000"/>
                  </a:schemeClr>
                </a:solidFill>
                <a:latin typeface="Oswald Light" pitchFamily="2" charset="-52"/>
                <a:ea typeface="VTB Group Cond Book" panose="020B0506050504020204" pitchFamily="34" charset="0"/>
                <a:cs typeface="+mj-cs"/>
              </a:defRPr>
            </a:lvl1pPr>
          </a:lstStyle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‹#›</a:t>
            </a:fld>
            <a:endParaRPr lang="ru-RU" dirty="0"/>
          </a:p>
        </p:txBody>
      </p:sp>
      <p:sp>
        <p:nvSpPr>
          <p:cNvPr id="15" name="Рисунок 2">
            <a:extLst>
              <a:ext uri="{FF2B5EF4-FFF2-40B4-BE49-F238E27FC236}">
                <a16:creationId xmlns="" xmlns:a16="http://schemas.microsoft.com/office/drawing/2014/main" id="{7093EDD3-4480-4049-A82A-D4049AC31133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1321383" y="1724743"/>
            <a:ext cx="2386800" cy="2386800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16" name="Рисунок 2">
            <a:extLst>
              <a:ext uri="{FF2B5EF4-FFF2-40B4-BE49-F238E27FC236}">
                <a16:creationId xmlns="" xmlns:a16="http://schemas.microsoft.com/office/drawing/2014/main" id="{FC1E6A4A-E2C0-4D63-BE71-37308DE7562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4866863" y="1724743"/>
            <a:ext cx="2386800" cy="2386800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  <p:sp>
        <p:nvSpPr>
          <p:cNvPr id="17" name="Рисунок 2">
            <a:extLst>
              <a:ext uri="{FF2B5EF4-FFF2-40B4-BE49-F238E27FC236}">
                <a16:creationId xmlns="" xmlns:a16="http://schemas.microsoft.com/office/drawing/2014/main" id="{94FFDAA4-2EF4-4DE6-9E1D-73216D165172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8412344" y="1724743"/>
            <a:ext cx="2386800" cy="2386800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  <a:ln>
            <a:noFill/>
          </a:ln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37820438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Заголовок и объект">
    <p:bg>
      <p:bgPr>
        <a:gradFill>
          <a:gsLst>
            <a:gs pos="100000">
              <a:schemeClr val="accent3">
                <a:lumMod val="60000"/>
                <a:lumOff val="40000"/>
              </a:schemeClr>
            </a:gs>
            <a:gs pos="0">
              <a:schemeClr val="accent3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" name="Рисунок 82">
            <a:extLst>
              <a:ext uri="{FF2B5EF4-FFF2-40B4-BE49-F238E27FC236}">
                <a16:creationId xmlns="" xmlns:a16="http://schemas.microsoft.com/office/drawing/2014/main" id="{1E60C6E6-E49D-4E31-82A2-A999DF68C821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7986713" y="4576763"/>
            <a:ext cx="3110590" cy="2333625"/>
          </a:xfrm>
          <a:prstGeom prst="roundRect">
            <a:avLst>
              <a:gd name="adj" fmla="val 156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ru-RU" dirty="0"/>
          </a:p>
        </p:txBody>
      </p:sp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40562"/>
            <a:ext cx="11409878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AutoShape 4">
            <a:extLst>
              <a:ext uri="{FF2B5EF4-FFF2-40B4-BE49-F238E27FC236}">
                <a16:creationId xmlns="" xmlns:a16="http://schemas.microsoft.com/office/drawing/2014/main" id="{75E5B588-7114-4246-AAB0-258581938DBE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5943600" y="3384687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81" name="Рисунок 73">
            <a:extLst>
              <a:ext uri="{FF2B5EF4-FFF2-40B4-BE49-F238E27FC236}">
                <a16:creationId xmlns="" xmlns:a16="http://schemas.microsoft.com/office/drawing/2014/main" id="{F818671B-5820-427D-AF49-A5299E9923DA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3862388" y="3607594"/>
            <a:ext cx="4557712" cy="2845594"/>
          </a:xfrm>
          <a:prstGeom prst="rect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  <p:sp>
        <p:nvSpPr>
          <p:cNvPr id="83" name="Рисунок 82">
            <a:extLst>
              <a:ext uri="{FF2B5EF4-FFF2-40B4-BE49-F238E27FC236}">
                <a16:creationId xmlns="" xmlns:a16="http://schemas.microsoft.com/office/drawing/2014/main" id="{8D781D7D-BA30-4009-B3C4-207BBDFD0A87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178842" y="4341203"/>
            <a:ext cx="2321595" cy="3102585"/>
          </a:xfrm>
          <a:prstGeom prst="roundRect">
            <a:avLst>
              <a:gd name="adj" fmla="val 1565"/>
            </a:avLst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endParaRPr lang="ru-RU" dirty="0"/>
          </a:p>
        </p:txBody>
      </p:sp>
    </p:spTree>
    <p:extLst>
      <p:ext uri="{BB962C8B-B14F-4D97-AF65-F5344CB8AC3E}">
        <p14:creationId xmlns="" xmlns:p14="http://schemas.microsoft.com/office/powerpoint/2010/main" val="293818232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6_Заголовок и объект">
    <p:bg>
      <p:bgPr>
        <a:gradFill>
          <a:gsLst>
            <a:gs pos="100000">
              <a:schemeClr val="accent3">
                <a:lumMod val="60000"/>
                <a:lumOff val="40000"/>
              </a:schemeClr>
            </a:gs>
            <a:gs pos="0">
              <a:schemeClr val="accent3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40562"/>
            <a:ext cx="11409878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2" name="AutoShape 4">
            <a:extLst>
              <a:ext uri="{FF2B5EF4-FFF2-40B4-BE49-F238E27FC236}">
                <a16:creationId xmlns="" xmlns:a16="http://schemas.microsoft.com/office/drawing/2014/main" id="{75E5B588-7114-4246-AAB0-258581938DBE}"/>
              </a:ext>
            </a:extLst>
          </p:cNvPr>
          <p:cNvSpPr>
            <a:spLocks noChangeAspect="1" noChangeArrowheads="1"/>
          </p:cNvSpPr>
          <p:nvPr userDrawn="1"/>
        </p:nvSpPr>
        <p:spPr bwMode="auto">
          <a:xfrm>
            <a:off x="5943600" y="3384687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0DD5E299-FA48-80FC-2F7B-26944CEDFA0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89501" y="3537087"/>
            <a:ext cx="10012998" cy="10012998"/>
          </a:xfrm>
          <a:prstGeom prst="ellipse">
            <a:avLst/>
          </a:prstGeom>
          <a:pattFill prst="pct5">
            <a:fgClr>
              <a:schemeClr val="accent1"/>
            </a:fgClr>
            <a:bgClr>
              <a:schemeClr val="bg1"/>
            </a:bgClr>
          </a:pattFill>
        </p:spPr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4826033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Заголовок и объект">
    <p:bg>
      <p:bgPr>
        <a:gradFill>
          <a:gsLst>
            <a:gs pos="100000">
              <a:schemeClr val="accent3">
                <a:lumMod val="60000"/>
                <a:lumOff val="40000"/>
              </a:schemeClr>
            </a:gs>
            <a:gs pos="0">
              <a:schemeClr val="accent3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>
            <a:extLst>
              <a:ext uri="{FF2B5EF4-FFF2-40B4-BE49-F238E27FC236}">
                <a16:creationId xmlns="" xmlns:a16="http://schemas.microsoft.com/office/drawing/2014/main" id="{6D9672F9-D3F0-49A0-A560-790BBA2016C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40562"/>
            <a:ext cx="11409878" cy="701731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>
              <a:defRPr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7" name="Заголовок 2">
            <a:extLst>
              <a:ext uri="{FF2B5EF4-FFF2-40B4-BE49-F238E27FC236}">
                <a16:creationId xmlns="" xmlns:a16="http://schemas.microsoft.com/office/drawing/2014/main" id="{63625772-4B94-463A-AF84-929C60827F5D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/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/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997061378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5BF92DBF-A166-49AD-A9F2-1A8A5046595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8971F974-8334-4CF6-B677-9656BAE6F41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168C3A59-9DF2-490E-B5FB-55048E49B91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0B5B-A9C1-4808-AB31-DC0D59FF49B0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B7876F6B-AE50-4D73-8145-8C679F9924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66AFC052-8E5E-44B2-8133-52683EDF7B4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84118-5850-4C05-9C8E-801F9CE7C5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846332254"/>
      </p:ext>
    </p:extLst>
  </p:cSld>
  <p:clrMapOvr>
    <a:masterClrMapping/>
  </p:clrMapOvr>
  <p:hf hdr="0" ftr="0" dt="0"/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7_Заголовок и объект">
    <p:bg>
      <p:bgPr>
        <a:gradFill>
          <a:gsLst>
            <a:gs pos="100000">
              <a:schemeClr val="accent3">
                <a:lumMod val="60000"/>
                <a:lumOff val="40000"/>
              </a:schemeClr>
            </a:gs>
            <a:gs pos="0">
              <a:schemeClr val="accent3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="" xmlns:p14="http://schemas.microsoft.com/office/powerpoint/2010/main" val="3977172237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>
          <p15:clr>
            <a:srgbClr val="FBAE40"/>
          </p15:clr>
        </p15:guide>
        <p15:guide id="2" pos="3840">
          <p15:clr>
            <a:srgbClr val="FBAE40"/>
          </p15:clr>
        </p15:guide>
        <p15:guide id="3" pos="279">
          <p15:clr>
            <a:srgbClr val="FBAE40"/>
          </p15:clr>
        </p15:guide>
        <p15:guide id="4" pos="7401">
          <p15:clr>
            <a:srgbClr val="FBAE40"/>
          </p15:clr>
        </p15:guide>
        <p15:guide id="5" orient="horz" pos="323">
          <p15:clr>
            <a:srgbClr val="FBAE40"/>
          </p15:clr>
        </p15:guide>
        <p15:guide id="6" orient="horz" pos="406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Титульный слайд">
    <p:bg>
      <p:bgPr>
        <a:gradFill>
          <a:gsLst>
            <a:gs pos="100000">
              <a:schemeClr val="accent3">
                <a:lumMod val="60000"/>
                <a:lumOff val="40000"/>
              </a:schemeClr>
            </a:gs>
            <a:gs pos="0">
              <a:schemeClr val="accent3"/>
            </a:gs>
          </a:gsLst>
          <a:lin ang="135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9">
            <a:extLst>
              <a:ext uri="{FF2B5EF4-FFF2-40B4-BE49-F238E27FC236}">
                <a16:creationId xmlns="" xmlns:a16="http://schemas.microsoft.com/office/drawing/2014/main" id="{4B6D3DEB-7D50-4F8B-A4EB-8B8DACAA64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9210" y="340562"/>
            <a:ext cx="10515600" cy="7017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9" name="Заголовок 2">
            <a:extLst>
              <a:ext uri="{FF2B5EF4-FFF2-40B4-BE49-F238E27FC236}">
                <a16:creationId xmlns="" xmlns:a16="http://schemas.microsoft.com/office/drawing/2014/main" id="{F0B8FE2C-96E3-444B-9949-E1D53543D75F}"/>
              </a:ext>
            </a:extLst>
          </p:cNvPr>
          <p:cNvSpPr txBox="1">
            <a:spLocks/>
          </p:cNvSpPr>
          <p:nvPr userDrawn="1"/>
        </p:nvSpPr>
        <p:spPr>
          <a:xfrm>
            <a:off x="348003" y="6301366"/>
            <a:ext cx="3918857" cy="263149"/>
          </a:xfrm>
          <a:prstGeom prst="rect">
            <a:avLst/>
          </a:prstGeom>
        </p:spPr>
        <p:txBody>
          <a:bodyPr wrap="square">
            <a:sp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b="1" i="0" kern="1200">
                <a:solidFill>
                  <a:schemeClr val="tx1"/>
                </a:solidFill>
                <a:latin typeface="VTB Group Cond" panose="020B0506050504020204" pitchFamily="34" charset="0"/>
                <a:ea typeface="VTB Group Cond" panose="020B0506050504020204" pitchFamily="34" charset="0"/>
                <a:cs typeface="+mj-cs"/>
              </a:defRPr>
            </a:lvl1pPr>
          </a:lstStyle>
          <a:p>
            <a:pPr algn="l"/>
            <a:r>
              <a:rPr lang="en-US" sz="1200" b="0" dirty="0">
                <a:solidFill>
                  <a:schemeClr val="bg1"/>
                </a:solidFill>
                <a:latin typeface="Oswald Light" pitchFamily="2" charset="-52"/>
                <a:ea typeface="VTB Group Cond Book" panose="020B0506050504020204" pitchFamily="34" charset="0"/>
              </a:rPr>
              <a:t>Digital IT pitch-deck PowerPoint bundle</a:t>
            </a:r>
            <a:endParaRPr lang="ru-RU" sz="1200" b="0" dirty="0">
              <a:solidFill>
                <a:schemeClr val="bg1"/>
              </a:solidFill>
              <a:latin typeface="Oswald Light" pitchFamily="2" charset="-52"/>
              <a:ea typeface="VTB Group Cond Book" panose="020B0506050504020204" pitchFamily="34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082728854"/>
      </p:ext>
    </p:extLst>
  </p:cSld>
  <p:clrMapOvr>
    <a:masterClrMapping/>
  </p:clrMapOvr>
  <p:extLst>
    <p:ext uri="{DCECCB84-F9BA-43D5-87BE-67443E8EF086}">
      <p15:sldGuideLst xmlns="" xmlns:p15="http://schemas.microsoft.com/office/powerpoint/2012/main">
        <p15:guide id="1" orient="horz" pos="2160" userDrawn="1">
          <p15:clr>
            <a:srgbClr val="FBAE40"/>
          </p15:clr>
        </p15:guide>
        <p15:guide id="2" pos="3840" userDrawn="1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90DEA254-793E-4D50-9DDC-0C0E4598E1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7498964-5935-4992-AAE8-1951DAD5A96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A7AE2AA0-4295-435D-B67A-53F7DAFD488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22A132C8-2A4D-4E5C-9F03-22ABC135CB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0B5B-A9C1-4808-AB31-DC0D59FF49B0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5F34F167-EE1D-4F97-9A1C-A1889AE573F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197673C8-41DA-4C8B-8E2C-559FE95B5C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84118-5850-4C05-9C8E-801F9CE7C5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743874618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67A0E9DE-F165-41D2-89D8-073EB903A7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07765182-6364-431E-9401-1AF980F1F3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="" xmlns:a16="http://schemas.microsoft.com/office/drawing/2014/main" id="{64234DC7-FAA4-4D89-A457-10D64B37C39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="" xmlns:a16="http://schemas.microsoft.com/office/drawing/2014/main" id="{16A7B8D0-F417-4B0A-9120-B7032329E1C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="" xmlns:a16="http://schemas.microsoft.com/office/drawing/2014/main" id="{6DEDD76C-4D5F-4076-AE4F-04DF876F280D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="" xmlns:a16="http://schemas.microsoft.com/office/drawing/2014/main" id="{1DF88313-3FC5-4387-9B3F-6368DED5799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0B5B-A9C1-4808-AB31-DC0D59FF49B0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="" xmlns:a16="http://schemas.microsoft.com/office/drawing/2014/main" id="{26057C97-E0C2-40F9-88EB-BD0996D2BD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="" xmlns:a16="http://schemas.microsoft.com/office/drawing/2014/main" id="{9E9484C8-66FA-4B42-B8C0-7BDAC32433E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84118-5850-4C05-9C8E-801F9CE7C5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014279392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131A8EF6-A936-4F75-846F-1A3ED6D37B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="" xmlns:a16="http://schemas.microsoft.com/office/drawing/2014/main" id="{A6DDC742-0692-4B84-9F09-083006D01E8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0B5B-A9C1-4808-AB31-DC0D59FF49B0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="" xmlns:a16="http://schemas.microsoft.com/office/drawing/2014/main" id="{9E79CCEC-0D5F-45B7-91FD-959647981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="" xmlns:a16="http://schemas.microsoft.com/office/drawing/2014/main" id="{333D1A45-8ACC-409C-8544-074D5E0D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84118-5850-4C05-9C8E-801F9CE7C5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4150009732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="" xmlns:a16="http://schemas.microsoft.com/office/drawing/2014/main" id="{CDEE2161-FA26-4FF8-8357-97CE15EA77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0B5B-A9C1-4808-AB31-DC0D59FF49B0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="" xmlns:a16="http://schemas.microsoft.com/office/drawing/2014/main" id="{06D2896C-E488-4BD8-A4AC-F5FEFE44951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05D728C7-2C5C-4D44-8EBC-61C1ED2B04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84118-5850-4C05-9C8E-801F9CE7C5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576399920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7AEB070D-AE50-4165-BD96-4DD53BF5B6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D2439CE8-553F-42E5-8484-15F8F81938F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917E89FC-7760-42C4-9677-0EAA99514D9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2B726D9-3565-42F2-A04C-5D17D7E078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0B5B-A9C1-4808-AB31-DC0D59FF49B0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A5E36529-A068-48ED-A762-97239A8B0F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800B8817-59A6-456D-9A1A-B872D209C5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84118-5850-4C05-9C8E-801F9CE7C5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3358289855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41B8EC1-3189-4354-A50D-4C9C6A3BAE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="" xmlns:a16="http://schemas.microsoft.com/office/drawing/2014/main" id="{9AE2F0A0-F7BA-4D7A-98F4-3882035FDBE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="" xmlns:a16="http://schemas.microsoft.com/office/drawing/2014/main" id="{169830D5-56DC-4ADC-8D57-A09E6D59718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="" xmlns:a16="http://schemas.microsoft.com/office/drawing/2014/main" id="{79DB9A76-6C5C-4BA8-BBA0-11224D29FC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F50B5B-A9C1-4808-AB31-DC0D59FF49B0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="" xmlns:a16="http://schemas.microsoft.com/office/drawing/2014/main" id="{88BADEE8-E53E-4225-A3EC-5FBC074B646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="" xmlns:a16="http://schemas.microsoft.com/office/drawing/2014/main" id="{99985725-E64C-4A31-8468-D0DB33EC5E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84118-5850-4C05-9C8E-801F9CE7C5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232279537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29" Type="http://schemas.openxmlformats.org/officeDocument/2006/relationships/slideLayout" Target="../slideLayouts/slideLayout29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84892EB-6818-4CD7-BDB1-CA39BC22E6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="" xmlns:a16="http://schemas.microsoft.com/office/drawing/2014/main" id="{79B27CE5-544E-49CB-AD92-1FFADDBB7B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="" xmlns:a16="http://schemas.microsoft.com/office/drawing/2014/main" id="{99C80CDF-3553-4AB8-A9B1-FA1EF85B14C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F50B5B-A9C1-4808-AB31-DC0D59FF49B0}" type="datetimeFigureOut">
              <a:rPr lang="ru-RU" smtClean="0"/>
              <a:pPr/>
              <a:t>08.03.2025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="" xmlns:a16="http://schemas.microsoft.com/office/drawing/2014/main" id="{6E7A8890-477A-46C7-8011-69FADAA3110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FB2C1EAE-5783-4351-B2DA-CB75309611A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0184118-5850-4C05-9C8E-801F9CE7C5C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="" xmlns:p14="http://schemas.microsoft.com/office/powerpoint/2010/main" val="166904631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8" r:id="rId12"/>
    <p:sldLayoutId id="2147483709" r:id="rId13"/>
    <p:sldLayoutId id="2147483710" r:id="rId14"/>
    <p:sldLayoutId id="2147483711" r:id="rId15"/>
    <p:sldLayoutId id="2147483650" r:id="rId16"/>
    <p:sldLayoutId id="2147483684" r:id="rId17"/>
    <p:sldLayoutId id="2147483688" r:id="rId18"/>
    <p:sldLayoutId id="2147483683" r:id="rId19"/>
    <p:sldLayoutId id="2147483690" r:id="rId20"/>
    <p:sldLayoutId id="2147483689" r:id="rId21"/>
    <p:sldLayoutId id="2147483677" r:id="rId22"/>
    <p:sldLayoutId id="2147483678" r:id="rId23"/>
    <p:sldLayoutId id="2147483693" r:id="rId24"/>
    <p:sldLayoutId id="2147483676" r:id="rId25"/>
    <p:sldLayoutId id="2147483674" r:id="rId26"/>
    <p:sldLayoutId id="2147483680" r:id="rId27"/>
    <p:sldLayoutId id="2147483694" r:id="rId28"/>
    <p:sldLayoutId id="2147483681" r:id="rId29"/>
    <p:sldLayoutId id="2147483682" r:id="rId30"/>
    <p:sldLayoutId id="2147483679" r:id="rId3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5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8.jpeg"/><Relationship Id="rId5" Type="http://schemas.openxmlformats.org/officeDocument/2006/relationships/image" Target="../media/image7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>
            <a:extLst>
              <a:ext uri="{FF2B5EF4-FFF2-40B4-BE49-F238E27FC236}">
                <a16:creationId xmlns="" xmlns:a16="http://schemas.microsoft.com/office/drawing/2014/main" id="{9C1FC9B0-FC34-4B14-9EEA-31ACC42471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 t="6794" b="6794"/>
          <a:stretch>
            <a:fillRect/>
          </a:stretch>
        </p:blipFill>
        <p:spPr>
          <a:xfrm>
            <a:off x="455713" y="1162682"/>
            <a:ext cx="7362104" cy="4646316"/>
          </a:xfrm>
          <a:prstGeom prst="roundRect">
            <a:avLst>
              <a:gd name="adj" fmla="val 0"/>
            </a:avLst>
          </a:prstGeom>
        </p:spPr>
      </p:pic>
      <p:sp>
        <p:nvSpPr>
          <p:cNvPr id="4" name="TextBox 3">
            <a:extLst>
              <a:ext uri="{FF2B5EF4-FFF2-40B4-BE49-F238E27FC236}">
                <a16:creationId xmlns="" xmlns:a16="http://schemas.microsoft.com/office/drawing/2014/main" id="{C9BE709B-FAE8-4AE0-9223-CDE99BD7ED34}"/>
              </a:ext>
            </a:extLst>
          </p:cNvPr>
          <p:cNvSpPr txBox="1"/>
          <p:nvPr/>
        </p:nvSpPr>
        <p:spPr>
          <a:xfrm>
            <a:off x="7920764" y="2655423"/>
            <a:ext cx="4220772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000" b="1" dirty="0">
                <a:solidFill>
                  <a:schemeClr val="bg1"/>
                </a:solidFill>
                <a:latin typeface="Oswald" pitchFamily="2" charset="-52"/>
              </a:rPr>
              <a:t>«Нам этот мир завещано беречь»</a:t>
            </a:r>
            <a:endParaRPr lang="en-US" sz="4000" b="1" dirty="0">
              <a:solidFill>
                <a:schemeClr val="bg1"/>
              </a:solidFill>
              <a:latin typeface="Oswald" pitchFamily="2" charset="-52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3567565017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3" descr="C:\Users\User\Desktop\f55081e7-6c56-5484-8c4f-bfd24603cc27.jfif">
            <a:extLst>
              <a:ext uri="{FF2B5EF4-FFF2-40B4-BE49-F238E27FC236}">
                <a16:creationId xmlns="" xmlns:a16="http://schemas.microsoft.com/office/drawing/2014/main" id="{CDFF9CF0-3574-44F9-B926-849A8082C5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26423" y="4114800"/>
            <a:ext cx="3220395" cy="2339788"/>
          </a:xfrm>
          <a:prstGeom prst="rect">
            <a:avLst/>
          </a:prstGeom>
          <a:noFill/>
        </p:spPr>
      </p:pic>
      <p:pic>
        <p:nvPicPr>
          <p:cNvPr id="21" name="Picture 2" descr="C:\Users\User\Desktop\c1e019b5-f3f6-575a-85d1-8f5dd3c29361.jfif">
            <a:extLst>
              <a:ext uri="{FF2B5EF4-FFF2-40B4-BE49-F238E27FC236}">
                <a16:creationId xmlns="" xmlns:a16="http://schemas.microsoft.com/office/drawing/2014/main" id="{8E377E72-CBF4-4D21-92D3-E1A206D6E9F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0879">
            <a:off x="8658691" y="4575015"/>
            <a:ext cx="3103953" cy="2355107"/>
          </a:xfrm>
          <a:prstGeom prst="rect">
            <a:avLst/>
          </a:prstGeom>
          <a:noFill/>
        </p:spPr>
      </p:pic>
      <p:sp>
        <p:nvSpPr>
          <p:cNvPr id="25" name="Заголовок 24">
            <a:extLst>
              <a:ext uri="{FF2B5EF4-FFF2-40B4-BE49-F238E27FC236}">
                <a16:creationId xmlns="" xmlns:a16="http://schemas.microsoft.com/office/drawing/2014/main" id="{FE8DDA79-9B22-48D3-AF30-2E52440945B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817487" y="337155"/>
            <a:ext cx="4478041" cy="701731"/>
          </a:xfrm>
        </p:spPr>
        <p:txBody>
          <a:bodyPr/>
          <a:lstStyle/>
          <a:p>
            <a:endParaRPr lang="ru-RU" b="1" dirty="0"/>
          </a:p>
        </p:txBody>
      </p:sp>
      <p:sp>
        <p:nvSpPr>
          <p:cNvPr id="6" name="Номер слайда 5">
            <a:extLst>
              <a:ext uri="{FF2B5EF4-FFF2-40B4-BE49-F238E27FC236}">
                <a16:creationId xmlns="" xmlns:a16="http://schemas.microsoft.com/office/drawing/2014/main" id="{2E0D76AF-6AC1-4D80-93A9-5D0984DF1A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2</a:t>
            </a:fld>
            <a:endParaRPr lang="ru-RU" dirty="0"/>
          </a:p>
        </p:txBody>
      </p:sp>
      <p:pic>
        <p:nvPicPr>
          <p:cNvPr id="16" name="Picture 10" descr="Picture background">
            <a:extLst>
              <a:ext uri="{FF2B5EF4-FFF2-40B4-BE49-F238E27FC236}">
                <a16:creationId xmlns="" xmlns:a16="http://schemas.microsoft.com/office/drawing/2014/main" id="{49A6815E-D8B2-46BE-B2FF-2763F4987C0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2994211"/>
            <a:ext cx="3376320" cy="2510118"/>
          </a:xfrm>
          <a:prstGeom prst="rect">
            <a:avLst/>
          </a:prstGeom>
          <a:noFill/>
        </p:spPr>
      </p:pic>
      <p:pic>
        <p:nvPicPr>
          <p:cNvPr id="24" name="Picture 5" descr="C:\Users\User\Desktop\5d0e6b7d-429d-556f-969c-480280b75153.jfif">
            <a:extLst>
              <a:ext uri="{FF2B5EF4-FFF2-40B4-BE49-F238E27FC236}">
                <a16:creationId xmlns="" xmlns:a16="http://schemas.microsoft.com/office/drawing/2014/main" id="{90CF2822-B316-44B3-9F6C-2B40A3544A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723306" y="2098968"/>
            <a:ext cx="3343187" cy="2358097"/>
          </a:xfrm>
          <a:prstGeom prst="rect">
            <a:avLst/>
          </a:prstGeom>
          <a:noFill/>
        </p:spPr>
      </p:pic>
      <p:pic>
        <p:nvPicPr>
          <p:cNvPr id="28" name="Picture 8" descr="C:\Users\User\Desktop\a365453b3639e81d61fb4fcdbc1a3c71.jpg">
            <a:extLst>
              <a:ext uri="{FF2B5EF4-FFF2-40B4-BE49-F238E27FC236}">
                <a16:creationId xmlns="" xmlns:a16="http://schemas.microsoft.com/office/drawing/2014/main" id="{7EEE013E-4797-4CAE-9028-E02F5ED7C1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810820" y="0"/>
            <a:ext cx="3271297" cy="2405522"/>
          </a:xfrm>
          <a:prstGeom prst="rect">
            <a:avLst/>
          </a:prstGeom>
          <a:noFill/>
        </p:spPr>
      </p:pic>
      <p:pic>
        <p:nvPicPr>
          <p:cNvPr id="1026" name="Picture 2" descr="C:\Users\User\Desktop\scale_1200.jfif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37582" y="3872753"/>
            <a:ext cx="1992078" cy="2985247"/>
          </a:xfrm>
          <a:prstGeom prst="rect">
            <a:avLst/>
          </a:prstGeom>
          <a:noFill/>
        </p:spPr>
      </p:pic>
      <p:pic>
        <p:nvPicPr>
          <p:cNvPr id="3" name="Рисунок 2">
            <a:extLst>
              <a:ext uri="{FF2B5EF4-FFF2-40B4-BE49-F238E27FC236}">
                <a16:creationId xmlns="" xmlns:a16="http://schemas.microsoft.com/office/drawing/2014/main" id="{53F0C0B2-3122-49F6-A650-225C03F42F39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2614">
            <a:off x="8195658" y="74081"/>
            <a:ext cx="2344903" cy="2356765"/>
          </a:xfrm>
          <a:prstGeom prst="rect">
            <a:avLst/>
          </a:prstGeom>
        </p:spPr>
      </p:pic>
      <p:pic>
        <p:nvPicPr>
          <p:cNvPr id="1027" name="Picture 3" descr="C:\Users\User\Desktop\6430590711.jpg"/>
          <p:cNvPicPr>
            <a:picLocks noChangeAspect="1" noChangeArrowheads="1"/>
          </p:cNvPicPr>
          <p:nvPr/>
        </p:nvPicPr>
        <p:blipFill>
          <a:blip r:embed="rId9" cstate="print"/>
          <a:srcRect l="21199" t="6056" r="17068" b="5886"/>
          <a:stretch>
            <a:fillRect/>
          </a:stretch>
        </p:blipFill>
        <p:spPr bwMode="auto">
          <a:xfrm>
            <a:off x="959225" y="0"/>
            <a:ext cx="1809826" cy="258156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2922158312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3</a:t>
            </a:fld>
            <a:endParaRPr lang="ru-RU" dirty="0"/>
          </a:p>
        </p:txBody>
      </p:sp>
      <p:pic>
        <p:nvPicPr>
          <p:cNvPr id="8" name="Рисунок 7" descr="C:\Users\User\Desktop\бессмертный полк.pn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65368" y="1424275"/>
            <a:ext cx="7919926" cy="19105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C:\Users\User\Desktop\бессмертный полк ребус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7741" y="3728365"/>
            <a:ext cx="8095130" cy="18038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427C2277-2083-4B57-A993-171F89F890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E384D49C-CF2A-44E1-A03D-2650123551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4</a:t>
            </a:fld>
            <a:endParaRPr lang="ru-RU" dirty="0"/>
          </a:p>
        </p:txBody>
      </p:sp>
      <p:pic>
        <p:nvPicPr>
          <p:cNvPr id="4" name="Picture 4" descr="C:\Users\User\Desktop\f842880f-6338-5528-9d5c-b6bcf2482bcd.jfif">
            <a:extLst>
              <a:ext uri="{FF2B5EF4-FFF2-40B4-BE49-F238E27FC236}">
                <a16:creationId xmlns="" xmlns:a16="http://schemas.microsoft.com/office/drawing/2014/main" id="{401C1C94-3EC3-4D2C-B368-D20E68B2B4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905256"/>
            <a:ext cx="12192000" cy="912628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84546719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://qrcoder.ru/code/?https%3A%2F%2Fwww.osnmedia.ru%2F1000%2Fbessmertnyj-polk%2F&amp;4&amp;0">
            <a:extLst>
              <a:ext uri="{FF2B5EF4-FFF2-40B4-BE49-F238E27FC236}">
                <a16:creationId xmlns="" xmlns:a16="http://schemas.microsoft.com/office/drawing/2014/main" id="{7E6991C0-B966-4E2F-864C-37D8011C5DCD}"/>
              </a:ext>
            </a:extLst>
          </p:cNvPr>
          <p:cNvPicPr>
            <a:picLocks noGrp="1" noChangeAspect="1" noChangeArrowheads="1"/>
          </p:cNvPicPr>
          <p:nvPr>
            <p:ph type="pic" sz="quarter" idx="1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97010" y="1072737"/>
            <a:ext cx="4712525" cy="4712525"/>
          </a:xfrm>
          <a:prstGeom prst="rect">
            <a:avLst/>
          </a:prstGeom>
          <a:noFill/>
        </p:spPr>
      </p:pic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4E564619-3410-4BB0-9E2E-AC02B0AB8AC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274059" y="210312"/>
            <a:ext cx="708787" cy="5486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3498836858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C2F794E6-917B-42E3-BB3D-E5DB56B36C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омер слайда 2">
            <a:extLst>
              <a:ext uri="{FF2B5EF4-FFF2-40B4-BE49-F238E27FC236}">
                <a16:creationId xmlns="" xmlns:a16="http://schemas.microsoft.com/office/drawing/2014/main" id="{DE9EBCCC-87B0-4DDF-87DE-E9444D3C91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0"/>
              </a:spcBef>
            </a:pPr>
            <a:fld id="{373AE3C4-C2A6-4DCD-9963-3D7F259FD580}" type="slidenum">
              <a:rPr lang="ru-RU" smtClean="0"/>
              <a:pPr>
                <a:lnSpc>
                  <a:spcPct val="90000"/>
                </a:lnSpc>
                <a:spcBef>
                  <a:spcPct val="0"/>
                </a:spcBef>
              </a:pPr>
              <a:t>6</a:t>
            </a:fld>
            <a:endParaRPr lang="ru-RU" dirty="0"/>
          </a:p>
        </p:txBody>
      </p:sp>
      <p:pic>
        <p:nvPicPr>
          <p:cNvPr id="4" name="Picture 3" descr="C:\Users\User\Desktop\4c70a22f-e47a-5f8f-9cd2-1ff061ca248c.jfif">
            <a:extLst>
              <a:ext uri="{FF2B5EF4-FFF2-40B4-BE49-F238E27FC236}">
                <a16:creationId xmlns="" xmlns:a16="http://schemas.microsoft.com/office/drawing/2014/main" id="{87C46BE3-902E-4E1D-ACBA-D77E8744721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555156"/>
            <a:ext cx="12192000" cy="842413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1398228461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>
            <a:extLst>
              <a:ext uri="{FF2B5EF4-FFF2-40B4-BE49-F238E27FC236}">
                <a16:creationId xmlns="" xmlns:a16="http://schemas.microsoft.com/office/drawing/2014/main" id="{D16344C7-0090-416A-B512-665BAA324639}"/>
              </a:ext>
            </a:extLst>
          </p:cNvPr>
          <p:cNvSpPr txBox="1"/>
          <p:nvPr/>
        </p:nvSpPr>
        <p:spPr>
          <a:xfrm>
            <a:off x="118872" y="0"/>
            <a:ext cx="11676888" cy="696690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1: Маршрут Бессмертного полка</a:t>
            </a:r>
            <a:r>
              <a:rPr lang="ru-RU" sz="275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5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Для участия в акции "Бессмертный полк" жители города решили пройти по маршруту длиной 3 километра. Каждый участник несет портрет своего родственника-ветерана, прикрепленный к палочке длиной 50 сантиметров. Сколько метров суммарной длины занимают портреты, если в колонне идет 1000 человек?</a:t>
            </a:r>
            <a:r>
              <a:rPr lang="ru-RU" sz="275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50" dirty="0" smtClean="0">
                <a:latin typeface="Arial" panose="020B0604020202020204" pitchFamily="34" charset="0"/>
                <a:cs typeface="Arial" panose="020B0604020202020204" pitchFamily="34" charset="0"/>
              </a:rPr>
              <a:t>    </a:t>
            </a: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2: Возраст  ветеранов</a:t>
            </a:r>
            <a:r>
              <a:rPr lang="ru-RU" sz="275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5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На акцию "Бессмертный полк" пришли 300 человек. Средний возраст ветеранов, чьи портреты несут участники, составляет 92 года. Какой общий возраст всех ветеранов, представленных на акции?</a:t>
            </a:r>
            <a:r>
              <a:rPr lang="ru-RU" sz="2750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50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750" b="1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  <a:br>
              <a:rPr lang="ru-RU" sz="275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400" b="1" dirty="0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Задача 3: Количество рядов</a:t>
            </a:r>
            <a:r>
              <a:rPr lang="ru-RU" sz="2750" b="1" dirty="0">
                <a:latin typeface="Arial" panose="020B0604020202020204" pitchFamily="34" charset="0"/>
                <a:cs typeface="Arial" panose="020B0604020202020204" pitchFamily="34" charset="0"/>
              </a:rPr>
              <a:t/>
            </a:r>
            <a:br>
              <a:rPr lang="ru-RU" sz="2750" b="1" dirty="0"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Участники акции "Бессмертный полк" выстроились в ряды по 20 человек в каждом. Всего в акции участвует 2000 человек. Сколько рядов получилось?</a:t>
            </a:r>
          </a:p>
        </p:txBody>
      </p:sp>
      <p:pic>
        <p:nvPicPr>
          <p:cNvPr id="4" name="Picture 2">
            <a:extLst>
              <a:ext uri="{FF2B5EF4-FFF2-40B4-BE49-F238E27FC236}">
                <a16:creationId xmlns="" xmlns:a16="http://schemas.microsoft.com/office/drawing/2014/main" id="{1977D3A1-C9FB-41D3-9F54-FAA605C673A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892557" y="0"/>
            <a:ext cx="1299443" cy="1005840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1568348280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="" xmlns:a16="http://schemas.microsoft.com/office/drawing/2014/main" id="{F19F9247-E45C-4821-A5D4-B70F798421C3}"/>
              </a:ext>
            </a:extLst>
          </p:cNvPr>
          <p:cNvSpPr txBox="1"/>
          <p:nvPr/>
        </p:nvSpPr>
        <p:spPr>
          <a:xfrm>
            <a:off x="723900" y="1591056"/>
            <a:ext cx="10744200" cy="397031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4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«Память о кровавых испытаниях в прошлой войне, есть лучший гарант мира и существования разных народов на нашей земле» — </a:t>
            </a:r>
            <a:endParaRPr lang="en-US" sz="44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цитата из повести Василя Быкова </a:t>
            </a:r>
            <a:endParaRPr lang="ru-RU" sz="3600" dirty="0" smtClean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r"/>
            <a:r>
              <a:rPr lang="ru-RU" sz="3600" dirty="0" smtClean="0">
                <a:latin typeface="Arial" panose="020B0604020202020204" pitchFamily="34" charset="0"/>
                <a:cs typeface="Arial" panose="020B0604020202020204" pitchFamily="34" charset="0"/>
              </a:rPr>
              <a:t>«</a:t>
            </a:r>
            <a:r>
              <a:rPr lang="ru-RU" sz="3600" dirty="0">
                <a:latin typeface="Arial" panose="020B0604020202020204" pitchFamily="34" charset="0"/>
                <a:cs typeface="Arial" panose="020B0604020202020204" pitchFamily="34" charset="0"/>
              </a:rPr>
              <a:t>Дожить до рассвета».</a:t>
            </a:r>
            <a:r>
              <a:rPr lang="ru-RU" sz="4000" dirty="0">
                <a:latin typeface="Arial" panose="020B0604020202020204" pitchFamily="34" charset="0"/>
                <a:cs typeface="Arial" panose="020B0604020202020204" pitchFamily="34" charset="0"/>
              </a:rPr>
              <a:t> </a:t>
            </a:r>
          </a:p>
        </p:txBody>
      </p:sp>
      <p:pic>
        <p:nvPicPr>
          <p:cNvPr id="6" name="Picture 2">
            <a:extLst>
              <a:ext uri="{FF2B5EF4-FFF2-40B4-BE49-F238E27FC236}">
                <a16:creationId xmlns="" xmlns:a16="http://schemas.microsoft.com/office/drawing/2014/main" id="{00E0B084-CE95-4A7B-87D7-C1DC2BD3FB5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85247" y="73152"/>
            <a:ext cx="2116471" cy="1638265"/>
          </a:xfrm>
          <a:prstGeom prst="rect">
            <a:avLst/>
          </a:prstGeom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="" xmlns:p14="http://schemas.microsoft.com/office/powerpoint/2010/main" val="681804415"/>
      </p:ext>
    </p:extLst>
  </p:cSld>
  <p:clrMapOvr>
    <a:masterClrMapping/>
  </p:clrMapOvr>
  <mc:AlternateContent xmlns:mc="http://schemas.openxmlformats.org/markup-compatibility/2006">
    <mc:Choice xmlns=""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="" xmlns:a16="http://schemas.microsoft.com/office/drawing/2014/main" id="{ED5E184D-5281-4914-A2AF-6492980F83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Объект 2">
            <a:extLst>
              <a:ext uri="{FF2B5EF4-FFF2-40B4-BE49-F238E27FC236}">
                <a16:creationId xmlns="" xmlns:a16="http://schemas.microsoft.com/office/drawing/2014/main" id="{4FF57D3F-07C6-4EAE-AE9F-5739131B124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393170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12398024-1BF7-4F9A-B2D9-314BA5CBAF1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0184118-5850-4C05-9C8E-801F9CE7C5CF}" type="slidenum">
              <a:rPr lang="ru-RU" smtClean="0"/>
              <a:pPr/>
              <a:t>9</a:t>
            </a:fld>
            <a:endParaRPr lang="ru-RU"/>
          </a:p>
        </p:txBody>
      </p:sp>
      <p:pic>
        <p:nvPicPr>
          <p:cNvPr id="6" name="Рисунок 5" descr="C:\Users\User\Downloads\Yg8KyuYf9XsyN7cmb32O8ux54YpANvkTbj8jXL08AftJWBEjYG_wOBikxFtsjiHvH4j78-6oikznXDdmCZlWSgy6.jpg.jpeg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320800"/>
            <a:ext cx="11633200" cy="330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491131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984</TotalTime>
  <Words>39</Words>
  <Application>Microsoft Office PowerPoint</Application>
  <PresentationFormat>Произвольный</PresentationFormat>
  <Paragraphs>10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6" baseType="lpstr">
      <vt:lpstr>Arial</vt:lpstr>
      <vt:lpstr>Oswald</vt:lpstr>
      <vt:lpstr>Calibri Light</vt:lpstr>
      <vt:lpstr>Oswald Light</vt:lpstr>
      <vt:lpstr>VTB Group Cond Book</vt:lpstr>
      <vt:lpstr>Calibri</vt:lpstr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Ким Воронин</dc:creator>
  <cp:lastModifiedBy>User</cp:lastModifiedBy>
  <cp:revision>131</cp:revision>
  <dcterms:created xsi:type="dcterms:W3CDTF">2021-03-13T09:42:31Z</dcterms:created>
  <dcterms:modified xsi:type="dcterms:W3CDTF">2025-03-08T15:13:47Z</dcterms:modified>
</cp:coreProperties>
</file>